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4" r:id="rId1"/>
  </p:sldMasterIdLst>
  <p:notesMasterIdLst>
    <p:notesMasterId r:id="rId14"/>
  </p:notes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6" r:id="rId10"/>
    <p:sldId id="264" r:id="rId11"/>
    <p:sldId id="265" r:id="rId12"/>
    <p:sldId id="267" r:id="rId13"/>
  </p:sldIdLst>
  <p:sldSz cx="12192000" cy="6858000"/>
  <p:notesSz cx="6794500" cy="9931400"/>
  <p:embeddedFontLst>
    <p:embeddedFont>
      <p:font typeface="Century Gothic" panose="020B050202020202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 snapToGrid="0">
      <p:cViewPr varScale="1">
        <p:scale>
          <a:sx n="59" d="100"/>
          <a:sy n="59" d="100"/>
        </p:scale>
        <p:origin x="95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Gorton" userId="acf26712-8db3-4456-975a-9f64b8997e43" providerId="ADAL" clId="{584D4628-1ED8-47CF-9E0C-858B89435A6A}"/>
    <pc:docChg chg="undo custSel addSld delSld modSld sldOrd">
      <pc:chgData name="Lisa Gorton" userId="acf26712-8db3-4456-975a-9f64b8997e43" providerId="ADAL" clId="{584D4628-1ED8-47CF-9E0C-858B89435A6A}" dt="2024-02-27T17:14:40.876" v="830" actId="5793"/>
      <pc:docMkLst>
        <pc:docMk/>
      </pc:docMkLst>
      <pc:sldChg chg="addSp delSp modSp mod">
        <pc:chgData name="Lisa Gorton" userId="acf26712-8db3-4456-975a-9f64b8997e43" providerId="ADAL" clId="{584D4628-1ED8-47CF-9E0C-858B89435A6A}" dt="2024-02-27T17:14:40.876" v="830" actId="5793"/>
        <pc:sldMkLst>
          <pc:docMk/>
          <pc:sldMk cId="0" sldId="256"/>
        </pc:sldMkLst>
        <pc:spChg chg="add del mod">
          <ac:chgData name="Lisa Gorton" userId="acf26712-8db3-4456-975a-9f64b8997e43" providerId="ADAL" clId="{584D4628-1ED8-47CF-9E0C-858B89435A6A}" dt="2024-02-11T15:59:45.497" v="20" actId="478"/>
          <ac:spMkLst>
            <pc:docMk/>
            <pc:sldMk cId="0" sldId="256"/>
            <ac:spMk id="3" creationId="{1EABB16A-FF53-E21C-5CD3-424DBB0BFD62}"/>
          </ac:spMkLst>
        </pc:spChg>
        <pc:spChg chg="mod">
          <ac:chgData name="Lisa Gorton" userId="acf26712-8db3-4456-975a-9f64b8997e43" providerId="ADAL" clId="{584D4628-1ED8-47CF-9E0C-858B89435A6A}" dt="2024-02-11T15:59:53.007" v="25" actId="1076"/>
          <ac:spMkLst>
            <pc:docMk/>
            <pc:sldMk cId="0" sldId="256"/>
            <ac:spMk id="164" creationId="{00000000-0000-0000-0000-000000000000}"/>
          </ac:spMkLst>
        </pc:spChg>
        <pc:spChg chg="mod">
          <ac:chgData name="Lisa Gorton" userId="acf26712-8db3-4456-975a-9f64b8997e43" providerId="ADAL" clId="{584D4628-1ED8-47CF-9E0C-858B89435A6A}" dt="2024-02-27T17:14:40.876" v="830" actId="5793"/>
          <ac:spMkLst>
            <pc:docMk/>
            <pc:sldMk cId="0" sldId="256"/>
            <ac:spMk id="166" creationId="{00000000-0000-0000-0000-000000000000}"/>
          </ac:spMkLst>
        </pc:spChg>
        <pc:picChg chg="add mod">
          <ac:chgData name="Lisa Gorton" userId="acf26712-8db3-4456-975a-9f64b8997e43" providerId="ADAL" clId="{584D4628-1ED8-47CF-9E0C-858B89435A6A}" dt="2024-02-11T15:59:54.616" v="26" actId="1076"/>
          <ac:picMkLst>
            <pc:docMk/>
            <pc:sldMk cId="0" sldId="256"/>
            <ac:picMk id="5" creationId="{7A745167-CC84-2037-8322-057550104DB8}"/>
          </ac:picMkLst>
        </pc:picChg>
        <pc:picChg chg="del mod">
          <ac:chgData name="Lisa Gorton" userId="acf26712-8db3-4456-975a-9f64b8997e43" providerId="ADAL" clId="{584D4628-1ED8-47CF-9E0C-858B89435A6A}" dt="2024-02-11T15:59:43.512" v="19" actId="478"/>
          <ac:picMkLst>
            <pc:docMk/>
            <pc:sldMk cId="0" sldId="256"/>
            <ac:picMk id="165" creationId="{00000000-0000-0000-0000-000000000000}"/>
          </ac:picMkLst>
        </pc:picChg>
      </pc:sldChg>
      <pc:sldChg chg="addSp modSp mod">
        <pc:chgData name="Lisa Gorton" userId="acf26712-8db3-4456-975a-9f64b8997e43" providerId="ADAL" clId="{584D4628-1ED8-47CF-9E0C-858B89435A6A}" dt="2024-02-11T16:13:33.927" v="507" actId="14100"/>
        <pc:sldMkLst>
          <pc:docMk/>
          <pc:sldMk cId="0" sldId="257"/>
        </pc:sldMkLst>
        <pc:picChg chg="add mod">
          <ac:chgData name="Lisa Gorton" userId="acf26712-8db3-4456-975a-9f64b8997e43" providerId="ADAL" clId="{584D4628-1ED8-47CF-9E0C-858B89435A6A}" dt="2024-02-11T16:13:33.927" v="507" actId="14100"/>
          <ac:picMkLst>
            <pc:docMk/>
            <pc:sldMk cId="0" sldId="257"/>
            <ac:picMk id="3" creationId="{41E4C953-0AEC-E22D-06A1-9C3C711381B9}"/>
          </ac:picMkLst>
        </pc:picChg>
        <pc:picChg chg="mod">
          <ac:chgData name="Lisa Gorton" userId="acf26712-8db3-4456-975a-9f64b8997e43" providerId="ADAL" clId="{584D4628-1ED8-47CF-9E0C-858B89435A6A}" dt="2024-02-11T16:13:28.185" v="506" actId="1076"/>
          <ac:picMkLst>
            <pc:docMk/>
            <pc:sldMk cId="0" sldId="257"/>
            <ac:picMk id="171" creationId="{00000000-0000-0000-0000-000000000000}"/>
          </ac:picMkLst>
        </pc:picChg>
      </pc:sldChg>
      <pc:sldChg chg="addSp modSp mod">
        <pc:chgData name="Lisa Gorton" userId="acf26712-8db3-4456-975a-9f64b8997e43" providerId="ADAL" clId="{584D4628-1ED8-47CF-9E0C-858B89435A6A}" dt="2024-02-11T16:13:50.954" v="511" actId="6549"/>
        <pc:sldMkLst>
          <pc:docMk/>
          <pc:sldMk cId="0" sldId="258"/>
        </pc:sldMkLst>
        <pc:spChg chg="mod">
          <ac:chgData name="Lisa Gorton" userId="acf26712-8db3-4456-975a-9f64b8997e43" providerId="ADAL" clId="{584D4628-1ED8-47CF-9E0C-858B89435A6A}" dt="2024-02-11T16:13:50.954" v="511" actId="6549"/>
          <ac:spMkLst>
            <pc:docMk/>
            <pc:sldMk cId="0" sldId="258"/>
            <ac:spMk id="177" creationId="{00000000-0000-0000-0000-000000000000}"/>
          </ac:spMkLst>
        </pc:spChg>
        <pc:picChg chg="add mod">
          <ac:chgData name="Lisa Gorton" userId="acf26712-8db3-4456-975a-9f64b8997e43" providerId="ADAL" clId="{584D4628-1ED8-47CF-9E0C-858B89435A6A}" dt="2024-02-11T16:05:18.109" v="219" actId="1076"/>
          <ac:picMkLst>
            <pc:docMk/>
            <pc:sldMk cId="0" sldId="258"/>
            <ac:picMk id="3" creationId="{89A395C2-4BB1-4C2A-6295-E33943960239}"/>
          </ac:picMkLst>
        </pc:picChg>
      </pc:sldChg>
      <pc:sldChg chg="addSp delSp modSp mod">
        <pc:chgData name="Lisa Gorton" userId="acf26712-8db3-4456-975a-9f64b8997e43" providerId="ADAL" clId="{584D4628-1ED8-47CF-9E0C-858B89435A6A}" dt="2024-02-11T16:14:27.672" v="554" actId="20577"/>
        <pc:sldMkLst>
          <pc:docMk/>
          <pc:sldMk cId="0" sldId="259"/>
        </pc:sldMkLst>
        <pc:spChg chg="mod">
          <ac:chgData name="Lisa Gorton" userId="acf26712-8db3-4456-975a-9f64b8997e43" providerId="ADAL" clId="{584D4628-1ED8-47CF-9E0C-858B89435A6A}" dt="2024-02-11T16:14:27.672" v="554" actId="20577"/>
          <ac:spMkLst>
            <pc:docMk/>
            <pc:sldMk cId="0" sldId="259"/>
            <ac:spMk id="183" creationId="{00000000-0000-0000-0000-000000000000}"/>
          </ac:spMkLst>
        </pc:spChg>
        <pc:picChg chg="add del">
          <ac:chgData name="Lisa Gorton" userId="acf26712-8db3-4456-975a-9f64b8997e43" providerId="ADAL" clId="{584D4628-1ED8-47CF-9E0C-858B89435A6A}" dt="2024-02-11T16:05:58.213" v="237" actId="478"/>
          <ac:picMkLst>
            <pc:docMk/>
            <pc:sldMk cId="0" sldId="259"/>
            <ac:picMk id="3" creationId="{6F896F83-7BFE-343E-5FEB-B2CB39F9A464}"/>
          </ac:picMkLst>
        </pc:picChg>
      </pc:sldChg>
      <pc:sldChg chg="modSp mod">
        <pc:chgData name="Lisa Gorton" userId="acf26712-8db3-4456-975a-9f64b8997e43" providerId="ADAL" clId="{584D4628-1ED8-47CF-9E0C-858B89435A6A}" dt="2024-02-27T15:05:27.605" v="786" actId="20577"/>
        <pc:sldMkLst>
          <pc:docMk/>
          <pc:sldMk cId="0" sldId="260"/>
        </pc:sldMkLst>
        <pc:spChg chg="mod">
          <ac:chgData name="Lisa Gorton" userId="acf26712-8db3-4456-975a-9f64b8997e43" providerId="ADAL" clId="{584D4628-1ED8-47CF-9E0C-858B89435A6A}" dt="2024-02-27T15:05:27.605" v="786" actId="20577"/>
          <ac:spMkLst>
            <pc:docMk/>
            <pc:sldMk cId="0" sldId="260"/>
            <ac:spMk id="189" creationId="{00000000-0000-0000-0000-000000000000}"/>
          </ac:spMkLst>
        </pc:spChg>
      </pc:sldChg>
      <pc:sldChg chg="addSp modSp mod">
        <pc:chgData name="Lisa Gorton" userId="acf26712-8db3-4456-975a-9f64b8997e43" providerId="ADAL" clId="{584D4628-1ED8-47CF-9E0C-858B89435A6A}" dt="2024-02-27T16:31:43.338" v="790" actId="1076"/>
        <pc:sldMkLst>
          <pc:docMk/>
          <pc:sldMk cId="0" sldId="261"/>
        </pc:sldMkLst>
        <pc:spChg chg="mod">
          <ac:chgData name="Lisa Gorton" userId="acf26712-8db3-4456-975a-9f64b8997e43" providerId="ADAL" clId="{584D4628-1ED8-47CF-9E0C-858B89435A6A}" dt="2024-02-11T16:16:31.603" v="759" actId="20577"/>
          <ac:spMkLst>
            <pc:docMk/>
            <pc:sldMk cId="0" sldId="261"/>
            <ac:spMk id="195" creationId="{00000000-0000-0000-0000-000000000000}"/>
          </ac:spMkLst>
        </pc:spChg>
        <pc:picChg chg="add mod">
          <ac:chgData name="Lisa Gorton" userId="acf26712-8db3-4456-975a-9f64b8997e43" providerId="ADAL" clId="{584D4628-1ED8-47CF-9E0C-858B89435A6A}" dt="2024-02-27T16:31:43.338" v="790" actId="1076"/>
          <ac:picMkLst>
            <pc:docMk/>
            <pc:sldMk cId="0" sldId="261"/>
            <ac:picMk id="3" creationId="{033C1F84-D936-9AF5-4F17-91D99F5131BD}"/>
          </ac:picMkLst>
        </pc:picChg>
      </pc:sldChg>
      <pc:sldChg chg="addSp modSp mod">
        <pc:chgData name="Lisa Gorton" userId="acf26712-8db3-4456-975a-9f64b8997e43" providerId="ADAL" clId="{584D4628-1ED8-47CF-9E0C-858B89435A6A}" dt="2024-02-27T15:05:58.460" v="788" actId="14100"/>
        <pc:sldMkLst>
          <pc:docMk/>
          <pc:sldMk cId="0" sldId="262"/>
        </pc:sldMkLst>
        <pc:spChg chg="mod">
          <ac:chgData name="Lisa Gorton" userId="acf26712-8db3-4456-975a-9f64b8997e43" providerId="ADAL" clId="{584D4628-1ED8-47CF-9E0C-858B89435A6A}" dt="2024-02-27T15:05:54.941" v="787" actId="1076"/>
          <ac:spMkLst>
            <pc:docMk/>
            <pc:sldMk cId="0" sldId="262"/>
            <ac:spMk id="202" creationId="{00000000-0000-0000-0000-000000000000}"/>
          </ac:spMkLst>
        </pc:spChg>
        <pc:picChg chg="add mod">
          <ac:chgData name="Lisa Gorton" userId="acf26712-8db3-4456-975a-9f64b8997e43" providerId="ADAL" clId="{584D4628-1ED8-47CF-9E0C-858B89435A6A}" dt="2024-02-27T15:05:58.460" v="788" actId="14100"/>
          <ac:picMkLst>
            <pc:docMk/>
            <pc:sldMk cId="0" sldId="262"/>
            <ac:picMk id="3" creationId="{F40818B8-8107-AD98-8A26-45E4A87D09A8}"/>
          </ac:picMkLst>
        </pc:picChg>
        <pc:picChg chg="mod">
          <ac:chgData name="Lisa Gorton" userId="acf26712-8db3-4456-975a-9f64b8997e43" providerId="ADAL" clId="{584D4628-1ED8-47CF-9E0C-858B89435A6A}" dt="2024-02-11T16:04:29.384" v="211" actId="1076"/>
          <ac:picMkLst>
            <pc:docMk/>
            <pc:sldMk cId="0" sldId="262"/>
            <ac:picMk id="203" creationId="{00000000-0000-0000-0000-000000000000}"/>
          </ac:picMkLst>
        </pc:picChg>
      </pc:sldChg>
      <pc:sldChg chg="del">
        <pc:chgData name="Lisa Gorton" userId="acf26712-8db3-4456-975a-9f64b8997e43" providerId="ADAL" clId="{584D4628-1ED8-47CF-9E0C-858B89435A6A}" dt="2024-02-11T16:04:47.330" v="214" actId="47"/>
        <pc:sldMkLst>
          <pc:docMk/>
          <pc:sldMk cId="0" sldId="263"/>
        </pc:sldMkLst>
      </pc:sldChg>
      <pc:sldChg chg="modSp mod">
        <pc:chgData name="Lisa Gorton" userId="acf26712-8db3-4456-975a-9f64b8997e43" providerId="ADAL" clId="{584D4628-1ED8-47CF-9E0C-858B89435A6A}" dt="2024-02-27T16:32:24.590" v="796" actId="20577"/>
        <pc:sldMkLst>
          <pc:docMk/>
          <pc:sldMk cId="0" sldId="264"/>
        </pc:sldMkLst>
        <pc:spChg chg="mod">
          <ac:chgData name="Lisa Gorton" userId="acf26712-8db3-4456-975a-9f64b8997e43" providerId="ADAL" clId="{584D4628-1ED8-47CF-9E0C-858B89435A6A}" dt="2024-02-11T16:08:16.947" v="320" actId="20577"/>
          <ac:spMkLst>
            <pc:docMk/>
            <pc:sldMk cId="0" sldId="264"/>
            <ac:spMk id="213" creationId="{00000000-0000-0000-0000-000000000000}"/>
          </ac:spMkLst>
        </pc:spChg>
        <pc:spChg chg="mod">
          <ac:chgData name="Lisa Gorton" userId="acf26712-8db3-4456-975a-9f64b8997e43" providerId="ADAL" clId="{584D4628-1ED8-47CF-9E0C-858B89435A6A}" dt="2024-02-27T16:32:24.590" v="796" actId="20577"/>
          <ac:spMkLst>
            <pc:docMk/>
            <pc:sldMk cId="0" sldId="264"/>
            <ac:spMk id="214" creationId="{00000000-0000-0000-0000-000000000000}"/>
          </ac:spMkLst>
        </pc:spChg>
      </pc:sldChg>
      <pc:sldChg chg="modSp mod">
        <pc:chgData name="Lisa Gorton" userId="acf26712-8db3-4456-975a-9f64b8997e43" providerId="ADAL" clId="{584D4628-1ED8-47CF-9E0C-858B89435A6A}" dt="2024-02-27T16:32:35.956" v="797" actId="20577"/>
        <pc:sldMkLst>
          <pc:docMk/>
          <pc:sldMk cId="0" sldId="265"/>
        </pc:sldMkLst>
        <pc:spChg chg="mod">
          <ac:chgData name="Lisa Gorton" userId="acf26712-8db3-4456-975a-9f64b8997e43" providerId="ADAL" clId="{584D4628-1ED8-47CF-9E0C-858B89435A6A}" dt="2024-02-27T16:32:35.956" v="797" actId="20577"/>
          <ac:spMkLst>
            <pc:docMk/>
            <pc:sldMk cId="0" sldId="265"/>
            <ac:spMk id="220" creationId="{00000000-0000-0000-0000-000000000000}"/>
          </ac:spMkLst>
        </pc:spChg>
      </pc:sldChg>
      <pc:sldChg chg="addSp delSp modSp mod ord">
        <pc:chgData name="Lisa Gorton" userId="acf26712-8db3-4456-975a-9f64b8997e43" providerId="ADAL" clId="{584D4628-1ED8-47CF-9E0C-858B89435A6A}" dt="2024-02-11T16:10:18.383" v="486" actId="1076"/>
        <pc:sldMkLst>
          <pc:docMk/>
          <pc:sldMk cId="0" sldId="266"/>
        </pc:sldMkLst>
        <pc:spChg chg="add mod">
          <ac:chgData name="Lisa Gorton" userId="acf26712-8db3-4456-975a-9f64b8997e43" providerId="ADAL" clId="{584D4628-1ED8-47CF-9E0C-858B89435A6A}" dt="2024-02-11T16:09:47.689" v="476" actId="478"/>
          <ac:spMkLst>
            <pc:docMk/>
            <pc:sldMk cId="0" sldId="266"/>
            <ac:spMk id="3" creationId="{6DA08EFF-273C-A00C-A85A-3A4D3517093B}"/>
          </ac:spMkLst>
        </pc:spChg>
        <pc:spChg chg="del">
          <ac:chgData name="Lisa Gorton" userId="acf26712-8db3-4456-975a-9f64b8997e43" providerId="ADAL" clId="{584D4628-1ED8-47CF-9E0C-858B89435A6A}" dt="2024-02-11T16:09:47.689" v="476" actId="478"/>
          <ac:spMkLst>
            <pc:docMk/>
            <pc:sldMk cId="0" sldId="266"/>
            <ac:spMk id="226" creationId="{00000000-0000-0000-0000-000000000000}"/>
          </ac:spMkLst>
        </pc:spChg>
        <pc:picChg chg="add mod">
          <ac:chgData name="Lisa Gorton" userId="acf26712-8db3-4456-975a-9f64b8997e43" providerId="ADAL" clId="{584D4628-1ED8-47CF-9E0C-858B89435A6A}" dt="2024-02-11T16:10:16.666" v="485" actId="1076"/>
          <ac:picMkLst>
            <pc:docMk/>
            <pc:sldMk cId="0" sldId="266"/>
            <ac:picMk id="5" creationId="{B3102476-2CED-923F-D611-53590186F3CB}"/>
          </ac:picMkLst>
        </pc:picChg>
        <pc:picChg chg="add mod">
          <ac:chgData name="Lisa Gorton" userId="acf26712-8db3-4456-975a-9f64b8997e43" providerId="ADAL" clId="{584D4628-1ED8-47CF-9E0C-858B89435A6A}" dt="2024-02-11T16:10:18.383" v="486" actId="1076"/>
          <ac:picMkLst>
            <pc:docMk/>
            <pc:sldMk cId="0" sldId="266"/>
            <ac:picMk id="7" creationId="{F20A52BD-1890-B92C-4287-166E338E4B5A}"/>
          </ac:picMkLst>
        </pc:picChg>
      </pc:sldChg>
      <pc:sldChg chg="addSp modSp mod">
        <pc:chgData name="Lisa Gorton" userId="acf26712-8db3-4456-975a-9f64b8997e43" providerId="ADAL" clId="{584D4628-1ED8-47CF-9E0C-858B89435A6A}" dt="2024-02-11T16:12:27.699" v="499" actId="207"/>
        <pc:sldMkLst>
          <pc:docMk/>
          <pc:sldMk cId="0" sldId="267"/>
        </pc:sldMkLst>
        <pc:spChg chg="mod">
          <ac:chgData name="Lisa Gorton" userId="acf26712-8db3-4456-975a-9f64b8997e43" providerId="ADAL" clId="{584D4628-1ED8-47CF-9E0C-858B89435A6A}" dt="2024-02-11T16:12:27.699" v="499" actId="207"/>
          <ac:spMkLst>
            <pc:docMk/>
            <pc:sldMk cId="0" sldId="267"/>
            <ac:spMk id="231" creationId="{00000000-0000-0000-0000-000000000000}"/>
          </ac:spMkLst>
        </pc:spChg>
        <pc:picChg chg="add mod">
          <ac:chgData name="Lisa Gorton" userId="acf26712-8db3-4456-975a-9f64b8997e43" providerId="ADAL" clId="{584D4628-1ED8-47CF-9E0C-858B89435A6A}" dt="2024-02-11T16:12:10.130" v="498" actId="1076"/>
          <ac:picMkLst>
            <pc:docMk/>
            <pc:sldMk cId="0" sldId="267"/>
            <ac:picMk id="3" creationId="{2F584A43-EF36-0B7A-2777-26530F847C33}"/>
          </ac:picMkLst>
        </pc:picChg>
      </pc:sldChg>
      <pc:sldChg chg="addSp delSp new del mod">
        <pc:chgData name="Lisa Gorton" userId="acf26712-8db3-4456-975a-9f64b8997e43" providerId="ADAL" clId="{584D4628-1ED8-47CF-9E0C-858B89435A6A}" dt="2024-02-11T16:00:57.730" v="34" actId="47"/>
        <pc:sldMkLst>
          <pc:docMk/>
          <pc:sldMk cId="1142015665" sldId="268"/>
        </pc:sldMkLst>
        <pc:picChg chg="add del">
          <ac:chgData name="Lisa Gorton" userId="acf26712-8db3-4456-975a-9f64b8997e43" providerId="ADAL" clId="{584D4628-1ED8-47CF-9E0C-858B89435A6A}" dt="2024-02-11T16:00:37.913" v="31" actId="478"/>
          <ac:picMkLst>
            <pc:docMk/>
            <pc:sldMk cId="1142015665" sldId="268"/>
            <ac:picMk id="3" creationId="{E140C87A-6B7B-5EDA-7100-CA22356D93C7}"/>
          </ac:picMkLst>
        </pc:picChg>
      </pc:sldChg>
      <pc:sldChg chg="addSp modSp new mod">
        <pc:chgData name="Lisa Gorton" userId="acf26712-8db3-4456-975a-9f64b8997e43" providerId="ADAL" clId="{584D4628-1ED8-47CF-9E0C-858B89435A6A}" dt="2024-02-11T16:13:19.901" v="505" actId="14100"/>
        <pc:sldMkLst>
          <pc:docMk/>
          <pc:sldMk cId="3000637344" sldId="269"/>
        </pc:sldMkLst>
        <pc:picChg chg="add mod">
          <ac:chgData name="Lisa Gorton" userId="acf26712-8db3-4456-975a-9f64b8997e43" providerId="ADAL" clId="{584D4628-1ED8-47CF-9E0C-858B89435A6A}" dt="2024-02-11T16:02:42.912" v="188" actId="1076"/>
          <ac:picMkLst>
            <pc:docMk/>
            <pc:sldMk cId="3000637344" sldId="269"/>
            <ac:picMk id="3" creationId="{3ADC9507-BC19-C905-8991-85323954B4EF}"/>
          </ac:picMkLst>
        </pc:picChg>
        <pc:picChg chg="add mod">
          <ac:chgData name="Lisa Gorton" userId="acf26712-8db3-4456-975a-9f64b8997e43" providerId="ADAL" clId="{584D4628-1ED8-47CF-9E0C-858B89435A6A}" dt="2024-02-11T16:13:19.901" v="505" actId="14100"/>
          <ac:picMkLst>
            <pc:docMk/>
            <pc:sldMk cId="3000637344" sldId="269"/>
            <ac:picMk id="5" creationId="{EBEA0F37-88F0-03E4-7737-E842C6530F12}"/>
          </ac:picMkLst>
        </pc:picChg>
        <pc:picChg chg="add mod">
          <ac:chgData name="Lisa Gorton" userId="acf26712-8db3-4456-975a-9f64b8997e43" providerId="ADAL" clId="{584D4628-1ED8-47CF-9E0C-858B89435A6A}" dt="2024-02-11T16:13:14.133" v="501" actId="1076"/>
          <ac:picMkLst>
            <pc:docMk/>
            <pc:sldMk cId="3000637344" sldId="269"/>
            <ac:picMk id="7" creationId="{87A5E54D-A10D-081A-BEA7-3D024E83B472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9004730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3:notes"/>
          <p:cNvSpPr txBox="1">
            <a:spLocks noGrp="1"/>
          </p:cNvSpPr>
          <p:nvPr>
            <p:ph type="body" idx="1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991447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5:notes"/>
          <p:cNvSpPr txBox="1">
            <a:spLocks noGrp="1"/>
          </p:cNvSpPr>
          <p:nvPr>
            <p:ph type="body" idx="1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894230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8:notes"/>
          <p:cNvSpPr txBox="1">
            <a:spLocks noGrp="1"/>
          </p:cNvSpPr>
          <p:nvPr>
            <p:ph type="body" idx="1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173458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7:notes"/>
          <p:cNvSpPr txBox="1">
            <a:spLocks noGrp="1"/>
          </p:cNvSpPr>
          <p:nvPr>
            <p:ph type="body" idx="1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021854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43feadba7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43feadba7a_0_0:notes"/>
          <p:cNvSpPr txBox="1">
            <a:spLocks noGrp="1"/>
          </p:cNvSpPr>
          <p:nvPr>
            <p:ph type="body" idx="1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462932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9:notes"/>
          <p:cNvSpPr txBox="1">
            <a:spLocks noGrp="1"/>
          </p:cNvSpPr>
          <p:nvPr>
            <p:ph type="body" idx="1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634077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27f24af98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27f24af98c_0_0:notes"/>
          <p:cNvSpPr txBox="1">
            <a:spLocks noGrp="1"/>
          </p:cNvSpPr>
          <p:nvPr>
            <p:ph type="body" idx="1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640459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44903a9ee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Google Shape;223;g44903a9ee5_0_0:notes"/>
          <p:cNvSpPr txBox="1">
            <a:spLocks noGrp="1"/>
          </p:cNvSpPr>
          <p:nvPr>
            <p:ph type="body" idx="1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39335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43feadba7a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43feadba7a_0_6:notes"/>
          <p:cNvSpPr txBox="1">
            <a:spLocks noGrp="1"/>
          </p:cNvSpPr>
          <p:nvPr>
            <p:ph type="body" idx="1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946810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1:notes"/>
          <p:cNvSpPr txBox="1">
            <a:spLocks noGrp="1"/>
          </p:cNvSpPr>
          <p:nvPr>
            <p:ph type="body" idx="1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777406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2:notes"/>
          <p:cNvSpPr txBox="1">
            <a:spLocks noGrp="1"/>
          </p:cNvSpPr>
          <p:nvPr>
            <p:ph type="body" idx="1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36018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"/>
          <p:cNvSpPr txBox="1"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Century Gothic"/>
              <a:buNone/>
              <a:defRPr sz="54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2"/>
          <p:cNvSpPr txBox="1"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sz="1800" b="0" i="0" u="none" strike="noStrike" cap="none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1" name="Google Shape;41;p2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2" name="Google Shape;42;p2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3" name="Google Shape;43;p2"/>
          <p:cNvSpPr/>
          <p:nvPr/>
        </p:nvSpPr>
        <p:spPr>
          <a:xfrm>
            <a:off x="0" y="4323810"/>
            <a:ext cx="1744652" cy="778589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92580" y="119999"/>
                </a:moveTo>
                <a:cubicBezTo>
                  <a:pt x="93548" y="119999"/>
                  <a:pt x="94193" y="119277"/>
                  <a:pt x="94516" y="118554"/>
                </a:cubicBezTo>
                <a:cubicBezTo>
                  <a:pt x="94516" y="117831"/>
                  <a:pt x="94838" y="117831"/>
                  <a:pt x="94838" y="117831"/>
                </a:cubicBezTo>
                <a:cubicBezTo>
                  <a:pt x="119354" y="62891"/>
                  <a:pt x="119354" y="62891"/>
                  <a:pt x="119354" y="62891"/>
                </a:cubicBezTo>
                <a:cubicBezTo>
                  <a:pt x="120000" y="61445"/>
                  <a:pt x="120000" y="58554"/>
                  <a:pt x="119354" y="56385"/>
                </a:cubicBezTo>
                <a:cubicBezTo>
                  <a:pt x="94838" y="2168"/>
                  <a:pt x="94838" y="2168"/>
                  <a:pt x="94838" y="2168"/>
                </a:cubicBezTo>
                <a:cubicBezTo>
                  <a:pt x="94838" y="1445"/>
                  <a:pt x="94516" y="1445"/>
                  <a:pt x="94516" y="1445"/>
                </a:cubicBezTo>
                <a:cubicBezTo>
                  <a:pt x="94193" y="722"/>
                  <a:pt x="93548" y="0"/>
                  <a:pt x="9258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19999"/>
                  <a:pt x="0" y="119999"/>
                  <a:pt x="0" y="119999"/>
                </a:cubicBezTo>
                <a:lnTo>
                  <a:pt x="92580" y="11999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2"/>
          <p:cNvSpPr txBox="1">
            <a:spLocks noGrp="1"/>
          </p:cNvSpPr>
          <p:nvPr>
            <p:ph type="sldNum" idx="12"/>
          </p:nvPr>
        </p:nvSpPr>
        <p:spPr>
          <a:xfrm>
            <a:off x="531812" y="4529540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7" name="Google Shape;47;p3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8" name="Google Shape;48;p3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120000" y="56412"/>
                </a:moveTo>
                <a:lnTo>
                  <a:pt x="102703" y="2256"/>
                </a:lnTo>
                <a:cubicBezTo>
                  <a:pt x="102586" y="1872"/>
                  <a:pt x="102443" y="1512"/>
                  <a:pt x="102326" y="1128"/>
                </a:cubicBezTo>
                <a:cubicBezTo>
                  <a:pt x="101976" y="0"/>
                  <a:pt x="101613" y="0"/>
                  <a:pt x="101250" y="0"/>
                </a:cubicBezTo>
                <a:lnTo>
                  <a:pt x="94398" y="0"/>
                </a:lnTo>
                <a:lnTo>
                  <a:pt x="0" y="840"/>
                </a:lnTo>
                <a:cubicBezTo>
                  <a:pt x="103" y="40560"/>
                  <a:pt x="220" y="80280"/>
                  <a:pt x="324" y="120000"/>
                </a:cubicBezTo>
                <a:lnTo>
                  <a:pt x="94398" y="119592"/>
                </a:lnTo>
                <a:lnTo>
                  <a:pt x="101250" y="119592"/>
                </a:lnTo>
                <a:cubicBezTo>
                  <a:pt x="101613" y="119592"/>
                  <a:pt x="101976" y="118464"/>
                  <a:pt x="102326" y="118464"/>
                </a:cubicBezTo>
                <a:cubicBezTo>
                  <a:pt x="102326" y="117336"/>
                  <a:pt x="102703" y="117336"/>
                  <a:pt x="102703" y="117336"/>
                </a:cubicBezTo>
                <a:lnTo>
                  <a:pt x="120000" y="63180"/>
                </a:lnTo>
                <a:cubicBezTo>
                  <a:pt x="120713" y="60924"/>
                  <a:pt x="120713" y="58668"/>
                  <a:pt x="120000" y="564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3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Century Gothic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4"/>
          <p:cNvSpPr txBox="1">
            <a:spLocks noGrp="1"/>
          </p:cNvSpPr>
          <p:nvPr>
            <p:ph type="body" idx="1"/>
          </p:nvPr>
        </p:nvSpPr>
        <p:spPr>
          <a:xfrm>
            <a:off x="2589212" y="2133600"/>
            <a:ext cx="8915400" cy="3777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53" name="Google Shape;53;p4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54" name="Google Shape;54;p4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55" name="Google Shape;55;p4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120000" y="56412"/>
                </a:moveTo>
                <a:lnTo>
                  <a:pt x="102703" y="2256"/>
                </a:lnTo>
                <a:cubicBezTo>
                  <a:pt x="102586" y="1872"/>
                  <a:pt x="102443" y="1512"/>
                  <a:pt x="102326" y="1128"/>
                </a:cubicBezTo>
                <a:cubicBezTo>
                  <a:pt x="101976" y="0"/>
                  <a:pt x="101613" y="0"/>
                  <a:pt x="101250" y="0"/>
                </a:cubicBezTo>
                <a:lnTo>
                  <a:pt x="94398" y="0"/>
                </a:lnTo>
                <a:lnTo>
                  <a:pt x="0" y="840"/>
                </a:lnTo>
                <a:cubicBezTo>
                  <a:pt x="103" y="40560"/>
                  <a:pt x="220" y="80280"/>
                  <a:pt x="324" y="120000"/>
                </a:cubicBezTo>
                <a:lnTo>
                  <a:pt x="94398" y="119592"/>
                </a:lnTo>
                <a:lnTo>
                  <a:pt x="101250" y="119592"/>
                </a:lnTo>
                <a:cubicBezTo>
                  <a:pt x="101613" y="119592"/>
                  <a:pt x="101976" y="118464"/>
                  <a:pt x="102326" y="118464"/>
                </a:cubicBezTo>
                <a:cubicBezTo>
                  <a:pt x="102326" y="117336"/>
                  <a:pt x="102703" y="117336"/>
                  <a:pt x="102703" y="117336"/>
                </a:cubicBezTo>
                <a:lnTo>
                  <a:pt x="120000" y="63180"/>
                </a:lnTo>
                <a:cubicBezTo>
                  <a:pt x="120713" y="60924"/>
                  <a:pt x="120713" y="58668"/>
                  <a:pt x="120000" y="564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5"/>
          <p:cNvSpPr txBox="1"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Century Gothic"/>
              <a:buNone/>
              <a:defRPr sz="40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9" name="Google Shape;59;p5"/>
          <p:cNvSpPr txBox="1"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sz="2000" b="0" i="0" u="none" strike="noStrike" cap="none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1" name="Google Shape;61;p5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2" name="Google Shape;62;p5"/>
          <p:cNvSpPr/>
          <p:nvPr/>
        </p:nvSpPr>
        <p:spPr>
          <a:xfrm rot="10800000" flipH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120000" y="56412"/>
                </a:moveTo>
                <a:lnTo>
                  <a:pt x="102703" y="2256"/>
                </a:lnTo>
                <a:cubicBezTo>
                  <a:pt x="102586" y="1872"/>
                  <a:pt x="102443" y="1512"/>
                  <a:pt x="102326" y="1128"/>
                </a:cubicBezTo>
                <a:cubicBezTo>
                  <a:pt x="101976" y="0"/>
                  <a:pt x="101613" y="0"/>
                  <a:pt x="101250" y="0"/>
                </a:cubicBezTo>
                <a:lnTo>
                  <a:pt x="94398" y="0"/>
                </a:lnTo>
                <a:lnTo>
                  <a:pt x="0" y="840"/>
                </a:lnTo>
                <a:cubicBezTo>
                  <a:pt x="103" y="40560"/>
                  <a:pt x="220" y="80280"/>
                  <a:pt x="324" y="120000"/>
                </a:cubicBezTo>
                <a:lnTo>
                  <a:pt x="94398" y="119592"/>
                </a:lnTo>
                <a:lnTo>
                  <a:pt x="101250" y="119592"/>
                </a:lnTo>
                <a:cubicBezTo>
                  <a:pt x="101613" y="119592"/>
                  <a:pt x="101976" y="118464"/>
                  <a:pt x="102326" y="118464"/>
                </a:cubicBezTo>
                <a:cubicBezTo>
                  <a:pt x="102326" y="117336"/>
                  <a:pt x="102703" y="117336"/>
                  <a:pt x="102703" y="117336"/>
                </a:cubicBezTo>
                <a:lnTo>
                  <a:pt x="120000" y="63180"/>
                </a:lnTo>
                <a:cubicBezTo>
                  <a:pt x="120713" y="60924"/>
                  <a:pt x="120713" y="58668"/>
                  <a:pt x="120000" y="564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5"/>
          <p:cNvSpPr txBox="1">
            <a:spLocks noGrp="1"/>
          </p:cNvSpPr>
          <p:nvPr>
            <p:ph type="sldNum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 txBox="1"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Century Gothic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6" name="Google Shape;66;p6"/>
          <p:cNvSpPr txBox="1">
            <a:spLocks noGrp="1"/>
          </p:cNvSpPr>
          <p:nvPr>
            <p:ph type="body" idx="1"/>
          </p:nvPr>
        </p:nvSpPr>
        <p:spPr>
          <a:xfrm>
            <a:off x="2589212" y="2133600"/>
            <a:ext cx="4313864" cy="3777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7" name="Google Shape;67;p6"/>
          <p:cNvSpPr txBox="1">
            <a:spLocks noGrp="1"/>
          </p:cNvSpPr>
          <p:nvPr>
            <p:ph type="body" idx="2"/>
          </p:nvPr>
        </p:nvSpPr>
        <p:spPr>
          <a:xfrm>
            <a:off x="7190747" y="2126222"/>
            <a:ext cx="4313864" cy="3777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8" name="Google Shape;68;p6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9" name="Google Shape;69;p6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0" name="Google Shape;70;p6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120000" y="56412"/>
                </a:moveTo>
                <a:lnTo>
                  <a:pt x="102703" y="2256"/>
                </a:lnTo>
                <a:cubicBezTo>
                  <a:pt x="102586" y="1872"/>
                  <a:pt x="102443" y="1512"/>
                  <a:pt x="102326" y="1128"/>
                </a:cubicBezTo>
                <a:cubicBezTo>
                  <a:pt x="101976" y="0"/>
                  <a:pt x="101613" y="0"/>
                  <a:pt x="101250" y="0"/>
                </a:cubicBezTo>
                <a:lnTo>
                  <a:pt x="94398" y="0"/>
                </a:lnTo>
                <a:lnTo>
                  <a:pt x="0" y="840"/>
                </a:lnTo>
                <a:cubicBezTo>
                  <a:pt x="103" y="40560"/>
                  <a:pt x="220" y="80280"/>
                  <a:pt x="324" y="120000"/>
                </a:cubicBezTo>
                <a:lnTo>
                  <a:pt x="94398" y="119592"/>
                </a:lnTo>
                <a:lnTo>
                  <a:pt x="101250" y="119592"/>
                </a:lnTo>
                <a:cubicBezTo>
                  <a:pt x="101613" y="119592"/>
                  <a:pt x="101976" y="118464"/>
                  <a:pt x="102326" y="118464"/>
                </a:cubicBezTo>
                <a:cubicBezTo>
                  <a:pt x="102326" y="117336"/>
                  <a:pt x="102703" y="117336"/>
                  <a:pt x="102703" y="117336"/>
                </a:cubicBezTo>
                <a:lnTo>
                  <a:pt x="120000" y="63180"/>
                </a:lnTo>
                <a:cubicBezTo>
                  <a:pt x="120713" y="60924"/>
                  <a:pt x="120713" y="58668"/>
                  <a:pt x="120000" y="564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Google Shape;71;p6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7"/>
          <p:cNvSpPr txBox="1"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Century Gothic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4" name="Google Shape;74;p7"/>
          <p:cNvSpPr txBox="1"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sz="2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2000" b="1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800" b="1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5" name="Google Shape;75;p7"/>
          <p:cNvSpPr txBox="1">
            <a:spLocks noGrp="1"/>
          </p:cNvSpPr>
          <p:nvPr>
            <p:ph type="body" idx="2"/>
          </p:nvPr>
        </p:nvSpPr>
        <p:spPr>
          <a:xfrm>
            <a:off x="2589212" y="2548966"/>
            <a:ext cx="4342893" cy="3354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6" name="Google Shape;76;p7"/>
          <p:cNvSpPr txBox="1">
            <a:spLocks noGrp="1"/>
          </p:cNvSpPr>
          <p:nvPr>
            <p:ph type="body" idx="3"/>
          </p:nvPr>
        </p:nvSpPr>
        <p:spPr>
          <a:xfrm>
            <a:off x="7506629" y="1969475"/>
            <a:ext cx="3999001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sz="2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2000" b="1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800" b="1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7" name="Google Shape;77;p7"/>
          <p:cNvSpPr txBox="1">
            <a:spLocks noGrp="1"/>
          </p:cNvSpPr>
          <p:nvPr>
            <p:ph type="body" idx="4"/>
          </p:nvPr>
        </p:nvSpPr>
        <p:spPr>
          <a:xfrm>
            <a:off x="7166957" y="2545738"/>
            <a:ext cx="4338674" cy="3354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8" name="Google Shape;78;p7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9" name="Google Shape;79;p7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0" name="Google Shape;80;p7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120000" y="56412"/>
                </a:moveTo>
                <a:lnTo>
                  <a:pt x="102703" y="2256"/>
                </a:lnTo>
                <a:cubicBezTo>
                  <a:pt x="102586" y="1872"/>
                  <a:pt x="102443" y="1512"/>
                  <a:pt x="102326" y="1128"/>
                </a:cubicBezTo>
                <a:cubicBezTo>
                  <a:pt x="101976" y="0"/>
                  <a:pt x="101613" y="0"/>
                  <a:pt x="101250" y="0"/>
                </a:cubicBezTo>
                <a:lnTo>
                  <a:pt x="94398" y="0"/>
                </a:lnTo>
                <a:lnTo>
                  <a:pt x="0" y="840"/>
                </a:lnTo>
                <a:cubicBezTo>
                  <a:pt x="103" y="40560"/>
                  <a:pt x="220" y="80280"/>
                  <a:pt x="324" y="120000"/>
                </a:cubicBezTo>
                <a:lnTo>
                  <a:pt x="94398" y="119592"/>
                </a:lnTo>
                <a:lnTo>
                  <a:pt x="101250" y="119592"/>
                </a:lnTo>
                <a:cubicBezTo>
                  <a:pt x="101613" y="119592"/>
                  <a:pt x="101976" y="118464"/>
                  <a:pt x="102326" y="118464"/>
                </a:cubicBezTo>
                <a:cubicBezTo>
                  <a:pt x="102326" y="117336"/>
                  <a:pt x="102703" y="117336"/>
                  <a:pt x="102703" y="117336"/>
                </a:cubicBezTo>
                <a:lnTo>
                  <a:pt x="120000" y="63180"/>
                </a:lnTo>
                <a:cubicBezTo>
                  <a:pt x="120713" y="60924"/>
                  <a:pt x="120713" y="58668"/>
                  <a:pt x="120000" y="564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Google Shape;81;p7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8"/>
          <p:cNvSpPr txBox="1"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Century Gothic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4" name="Google Shape;84;p8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5" name="Google Shape;85;p8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6" name="Google Shape;86;p8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120000" y="56412"/>
                </a:moveTo>
                <a:lnTo>
                  <a:pt x="102703" y="2256"/>
                </a:lnTo>
                <a:cubicBezTo>
                  <a:pt x="102586" y="1872"/>
                  <a:pt x="102443" y="1512"/>
                  <a:pt x="102326" y="1128"/>
                </a:cubicBezTo>
                <a:cubicBezTo>
                  <a:pt x="101976" y="0"/>
                  <a:pt x="101613" y="0"/>
                  <a:pt x="101250" y="0"/>
                </a:cubicBezTo>
                <a:lnTo>
                  <a:pt x="94398" y="0"/>
                </a:lnTo>
                <a:lnTo>
                  <a:pt x="0" y="840"/>
                </a:lnTo>
                <a:cubicBezTo>
                  <a:pt x="103" y="40560"/>
                  <a:pt x="220" y="80280"/>
                  <a:pt x="324" y="120000"/>
                </a:cubicBezTo>
                <a:lnTo>
                  <a:pt x="94398" y="119592"/>
                </a:lnTo>
                <a:lnTo>
                  <a:pt x="101250" y="119592"/>
                </a:lnTo>
                <a:cubicBezTo>
                  <a:pt x="101613" y="119592"/>
                  <a:pt x="101976" y="118464"/>
                  <a:pt x="102326" y="118464"/>
                </a:cubicBezTo>
                <a:cubicBezTo>
                  <a:pt x="102326" y="117336"/>
                  <a:pt x="102703" y="117336"/>
                  <a:pt x="102703" y="117336"/>
                </a:cubicBezTo>
                <a:lnTo>
                  <a:pt x="120000" y="63180"/>
                </a:lnTo>
                <a:cubicBezTo>
                  <a:pt x="120713" y="60924"/>
                  <a:pt x="120713" y="58668"/>
                  <a:pt x="120000" y="564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8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9"/>
          <p:cNvSpPr txBox="1"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Century Gothic"/>
              <a:buNone/>
              <a:defRPr sz="20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90" name="Google Shape;90;p9"/>
          <p:cNvSpPr txBox="1">
            <a:spLocks noGrp="1"/>
          </p:cNvSpPr>
          <p:nvPr>
            <p:ph type="body" idx="1"/>
          </p:nvPr>
        </p:nvSpPr>
        <p:spPr>
          <a:xfrm>
            <a:off x="6323012" y="446088"/>
            <a:ext cx="5181600" cy="5414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91" name="Google Shape;91;p9"/>
          <p:cNvSpPr txBox="1">
            <a:spLocks noGrp="1"/>
          </p:cNvSpPr>
          <p:nvPr>
            <p:ph type="body" idx="2"/>
          </p:nvPr>
        </p:nvSpPr>
        <p:spPr>
          <a:xfrm>
            <a:off x="2589212" y="1598613"/>
            <a:ext cx="3505199" cy="4262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0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92" name="Google Shape;92;p9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93" name="Google Shape;93;p9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94" name="Google Shape;94;p9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120000" y="56412"/>
                </a:moveTo>
                <a:lnTo>
                  <a:pt x="102703" y="2256"/>
                </a:lnTo>
                <a:cubicBezTo>
                  <a:pt x="102586" y="1872"/>
                  <a:pt x="102443" y="1512"/>
                  <a:pt x="102326" y="1128"/>
                </a:cubicBezTo>
                <a:cubicBezTo>
                  <a:pt x="101976" y="0"/>
                  <a:pt x="101613" y="0"/>
                  <a:pt x="101250" y="0"/>
                </a:cubicBezTo>
                <a:lnTo>
                  <a:pt x="94398" y="0"/>
                </a:lnTo>
                <a:lnTo>
                  <a:pt x="0" y="840"/>
                </a:lnTo>
                <a:cubicBezTo>
                  <a:pt x="103" y="40560"/>
                  <a:pt x="220" y="80280"/>
                  <a:pt x="324" y="120000"/>
                </a:cubicBezTo>
                <a:lnTo>
                  <a:pt x="94398" y="119592"/>
                </a:lnTo>
                <a:lnTo>
                  <a:pt x="101250" y="119592"/>
                </a:lnTo>
                <a:cubicBezTo>
                  <a:pt x="101613" y="119592"/>
                  <a:pt x="101976" y="118464"/>
                  <a:pt x="102326" y="118464"/>
                </a:cubicBezTo>
                <a:cubicBezTo>
                  <a:pt x="102326" y="117336"/>
                  <a:pt x="102703" y="117336"/>
                  <a:pt x="102703" y="117336"/>
                </a:cubicBezTo>
                <a:lnTo>
                  <a:pt x="120000" y="63180"/>
                </a:lnTo>
                <a:cubicBezTo>
                  <a:pt x="120713" y="60924"/>
                  <a:pt x="120713" y="58668"/>
                  <a:pt x="120000" y="564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9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0"/>
          <p:cNvSpPr txBox="1"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Century Gothic"/>
              <a:buNone/>
              <a:defRPr sz="24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98" name="Google Shape;98;p10"/>
          <p:cNvSpPr>
            <a:spLocks noGrp="1"/>
          </p:cNvSpPr>
          <p:nvPr>
            <p:ph type="pic" idx="2"/>
          </p:nvPr>
        </p:nvSpPr>
        <p:spPr>
          <a:xfrm>
            <a:off x="2589212" y="634965"/>
            <a:ext cx="8915400" cy="3854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99" name="Google Shape;99;p10"/>
          <p:cNvSpPr txBox="1">
            <a:spLocks noGrp="1"/>
          </p:cNvSpPr>
          <p:nvPr>
            <p:ph type="body" idx="1"/>
          </p:nvPr>
        </p:nvSpPr>
        <p:spPr>
          <a:xfrm>
            <a:off x="2589213" y="5367338"/>
            <a:ext cx="8915400" cy="493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0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2" name="Google Shape;102;p10"/>
          <p:cNvSpPr/>
          <p:nvPr/>
        </p:nvSpPr>
        <p:spPr>
          <a:xfrm rot="10800000" flipH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120000" y="56412"/>
                </a:moveTo>
                <a:lnTo>
                  <a:pt x="102703" y="2256"/>
                </a:lnTo>
                <a:cubicBezTo>
                  <a:pt x="102586" y="1872"/>
                  <a:pt x="102443" y="1512"/>
                  <a:pt x="102326" y="1128"/>
                </a:cubicBezTo>
                <a:cubicBezTo>
                  <a:pt x="101976" y="0"/>
                  <a:pt x="101613" y="0"/>
                  <a:pt x="101250" y="0"/>
                </a:cubicBezTo>
                <a:lnTo>
                  <a:pt x="94398" y="0"/>
                </a:lnTo>
                <a:lnTo>
                  <a:pt x="0" y="840"/>
                </a:lnTo>
                <a:cubicBezTo>
                  <a:pt x="103" y="40560"/>
                  <a:pt x="220" y="80280"/>
                  <a:pt x="324" y="120000"/>
                </a:cubicBezTo>
                <a:lnTo>
                  <a:pt x="94398" y="119592"/>
                </a:lnTo>
                <a:lnTo>
                  <a:pt x="101250" y="119592"/>
                </a:lnTo>
                <a:cubicBezTo>
                  <a:pt x="101613" y="119592"/>
                  <a:pt x="101976" y="118464"/>
                  <a:pt x="102326" y="118464"/>
                </a:cubicBezTo>
                <a:cubicBezTo>
                  <a:pt x="102326" y="117336"/>
                  <a:pt x="102703" y="117336"/>
                  <a:pt x="102703" y="117336"/>
                </a:cubicBezTo>
                <a:lnTo>
                  <a:pt x="120000" y="63180"/>
                </a:lnTo>
                <a:cubicBezTo>
                  <a:pt x="120713" y="60924"/>
                  <a:pt x="120713" y="58668"/>
                  <a:pt x="120000" y="564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10"/>
          <p:cNvSpPr txBox="1">
            <a:spLocks noGrp="1"/>
          </p:cNvSpPr>
          <p:nvPr>
            <p:ph type="sldNum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1"/>
          <p:cNvSpPr txBox="1"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Century Gothic"/>
              <a:buNone/>
              <a:defRPr sz="48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06" name="Google Shape;106;p11"/>
          <p:cNvSpPr txBox="1"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sz="1800" b="0" i="0" u="none" strike="noStrike" cap="none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7" name="Google Shape;107;p11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9" name="Google Shape;109;p11"/>
          <p:cNvSpPr/>
          <p:nvPr/>
        </p:nvSpPr>
        <p:spPr>
          <a:xfrm rot="10800000" flipH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120000" y="56412"/>
                </a:moveTo>
                <a:lnTo>
                  <a:pt x="102703" y="2256"/>
                </a:lnTo>
                <a:cubicBezTo>
                  <a:pt x="102586" y="1872"/>
                  <a:pt x="102443" y="1512"/>
                  <a:pt x="102326" y="1128"/>
                </a:cubicBezTo>
                <a:cubicBezTo>
                  <a:pt x="101976" y="0"/>
                  <a:pt x="101613" y="0"/>
                  <a:pt x="101250" y="0"/>
                </a:cubicBezTo>
                <a:lnTo>
                  <a:pt x="94398" y="0"/>
                </a:lnTo>
                <a:lnTo>
                  <a:pt x="0" y="840"/>
                </a:lnTo>
                <a:cubicBezTo>
                  <a:pt x="103" y="40560"/>
                  <a:pt x="220" y="80280"/>
                  <a:pt x="324" y="120000"/>
                </a:cubicBezTo>
                <a:lnTo>
                  <a:pt x="94398" y="119592"/>
                </a:lnTo>
                <a:lnTo>
                  <a:pt x="101250" y="119592"/>
                </a:lnTo>
                <a:cubicBezTo>
                  <a:pt x="101613" y="119592"/>
                  <a:pt x="101976" y="118464"/>
                  <a:pt x="102326" y="118464"/>
                </a:cubicBezTo>
                <a:cubicBezTo>
                  <a:pt x="102326" y="117336"/>
                  <a:pt x="102703" y="117336"/>
                  <a:pt x="102703" y="117336"/>
                </a:cubicBezTo>
                <a:lnTo>
                  <a:pt x="120000" y="63180"/>
                </a:lnTo>
                <a:cubicBezTo>
                  <a:pt x="120713" y="60924"/>
                  <a:pt x="120713" y="58668"/>
                  <a:pt x="120000" y="564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11"/>
          <p:cNvSpPr txBox="1">
            <a:spLocks noGrp="1"/>
          </p:cNvSpPr>
          <p:nvPr>
            <p:ph type="sldNum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2"/>
          <p:cNvSpPr txBox="1"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Century Gothic"/>
              <a:buNone/>
              <a:defRPr sz="48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13" name="Google Shape;113;p12"/>
          <p:cNvSpPr txBox="1">
            <a:spLocks noGrp="1"/>
          </p:cNvSpPr>
          <p:nvPr>
            <p:ph type="body" idx="1"/>
          </p:nvPr>
        </p:nvSpPr>
        <p:spPr>
          <a:xfrm>
            <a:off x="3275012" y="3505200"/>
            <a:ext cx="753655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sz="1600" b="0" i="0" u="none" strike="noStrike" cap="none">
                <a:solidFill>
                  <a:srgbClr val="7F7F7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4" name="Google Shape;114;p12"/>
          <p:cNvSpPr txBox="1">
            <a:spLocks noGrp="1"/>
          </p:cNvSpPr>
          <p:nvPr>
            <p:ph type="body" idx="2"/>
          </p:nvPr>
        </p:nvSpPr>
        <p:spPr>
          <a:xfrm>
            <a:off x="2589212" y="4354046"/>
            <a:ext cx="8915399" cy="1555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sz="1800" b="0" i="0" u="none" strike="noStrike" cap="none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5" name="Google Shape;115;p12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6" name="Google Shape;116;p12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7" name="Google Shape;117;p12"/>
          <p:cNvSpPr/>
          <p:nvPr/>
        </p:nvSpPr>
        <p:spPr>
          <a:xfrm rot="10800000" flipH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120000" y="56412"/>
                </a:moveTo>
                <a:lnTo>
                  <a:pt x="102703" y="2256"/>
                </a:lnTo>
                <a:cubicBezTo>
                  <a:pt x="102586" y="1872"/>
                  <a:pt x="102443" y="1512"/>
                  <a:pt x="102326" y="1128"/>
                </a:cubicBezTo>
                <a:cubicBezTo>
                  <a:pt x="101976" y="0"/>
                  <a:pt x="101613" y="0"/>
                  <a:pt x="101250" y="0"/>
                </a:cubicBezTo>
                <a:lnTo>
                  <a:pt x="94398" y="0"/>
                </a:lnTo>
                <a:lnTo>
                  <a:pt x="0" y="840"/>
                </a:lnTo>
                <a:cubicBezTo>
                  <a:pt x="103" y="40560"/>
                  <a:pt x="220" y="80280"/>
                  <a:pt x="324" y="120000"/>
                </a:cubicBezTo>
                <a:lnTo>
                  <a:pt x="94398" y="119592"/>
                </a:lnTo>
                <a:lnTo>
                  <a:pt x="101250" y="119592"/>
                </a:lnTo>
                <a:cubicBezTo>
                  <a:pt x="101613" y="119592"/>
                  <a:pt x="101976" y="118464"/>
                  <a:pt x="102326" y="118464"/>
                </a:cubicBezTo>
                <a:cubicBezTo>
                  <a:pt x="102326" y="117336"/>
                  <a:pt x="102703" y="117336"/>
                  <a:pt x="102703" y="117336"/>
                </a:cubicBezTo>
                <a:lnTo>
                  <a:pt x="120000" y="63180"/>
                </a:lnTo>
                <a:cubicBezTo>
                  <a:pt x="120713" y="60924"/>
                  <a:pt x="120713" y="58668"/>
                  <a:pt x="120000" y="564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12"/>
          <p:cNvSpPr txBox="1">
            <a:spLocks noGrp="1"/>
          </p:cNvSpPr>
          <p:nvPr>
            <p:ph type="sldNum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9" name="Google Shape;119;p12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20" name="Google Shape;120;p12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3"/>
          <p:cNvSpPr txBox="1"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Century Gothic"/>
              <a:buNone/>
              <a:defRPr sz="48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3" name="Google Shape;123;p13"/>
          <p:cNvSpPr txBox="1">
            <a:spLocks noGrp="1"/>
          </p:cNvSpPr>
          <p:nvPr>
            <p:ph type="body" idx="1"/>
          </p:nvPr>
        </p:nvSpPr>
        <p:spPr>
          <a:xfrm>
            <a:off x="2589213" y="5181600"/>
            <a:ext cx="8915400" cy="729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sz="1800" b="0" i="0" u="none" strike="noStrike" cap="none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4" name="Google Shape;124;p13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5" name="Google Shape;125;p13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6" name="Google Shape;126;p13"/>
          <p:cNvSpPr/>
          <p:nvPr/>
        </p:nvSpPr>
        <p:spPr>
          <a:xfrm rot="10800000" flipH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120000" y="56412"/>
                </a:moveTo>
                <a:lnTo>
                  <a:pt x="102703" y="2256"/>
                </a:lnTo>
                <a:cubicBezTo>
                  <a:pt x="102586" y="1872"/>
                  <a:pt x="102443" y="1512"/>
                  <a:pt x="102326" y="1128"/>
                </a:cubicBezTo>
                <a:cubicBezTo>
                  <a:pt x="101976" y="0"/>
                  <a:pt x="101613" y="0"/>
                  <a:pt x="101250" y="0"/>
                </a:cubicBezTo>
                <a:lnTo>
                  <a:pt x="94398" y="0"/>
                </a:lnTo>
                <a:lnTo>
                  <a:pt x="0" y="840"/>
                </a:lnTo>
                <a:cubicBezTo>
                  <a:pt x="103" y="40560"/>
                  <a:pt x="220" y="80280"/>
                  <a:pt x="324" y="120000"/>
                </a:cubicBezTo>
                <a:lnTo>
                  <a:pt x="94398" y="119592"/>
                </a:lnTo>
                <a:lnTo>
                  <a:pt x="101250" y="119592"/>
                </a:lnTo>
                <a:cubicBezTo>
                  <a:pt x="101613" y="119592"/>
                  <a:pt x="101976" y="118464"/>
                  <a:pt x="102326" y="118464"/>
                </a:cubicBezTo>
                <a:cubicBezTo>
                  <a:pt x="102326" y="117336"/>
                  <a:pt x="102703" y="117336"/>
                  <a:pt x="102703" y="117336"/>
                </a:cubicBezTo>
                <a:lnTo>
                  <a:pt x="120000" y="63180"/>
                </a:lnTo>
                <a:cubicBezTo>
                  <a:pt x="120713" y="60924"/>
                  <a:pt x="120713" y="58668"/>
                  <a:pt x="120000" y="564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13"/>
          <p:cNvSpPr txBox="1">
            <a:spLocks noGrp="1"/>
          </p:cNvSpPr>
          <p:nvPr>
            <p:ph type="sldNum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4"/>
          <p:cNvSpPr txBox="1"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Century Gothic"/>
              <a:buNone/>
              <a:defRPr sz="48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30" name="Google Shape;130;p14"/>
          <p:cNvSpPr txBox="1">
            <a:spLocks noGrp="1"/>
          </p:cNvSpPr>
          <p:nvPr>
            <p:ph type="body" idx="1"/>
          </p:nvPr>
        </p:nvSpPr>
        <p:spPr>
          <a:xfrm>
            <a:off x="2589212" y="4343400"/>
            <a:ext cx="89154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sz="24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1" name="Google Shape;131;p14"/>
          <p:cNvSpPr txBox="1">
            <a:spLocks noGrp="1"/>
          </p:cNvSpPr>
          <p:nvPr>
            <p:ph type="body" idx="2"/>
          </p:nvPr>
        </p:nvSpPr>
        <p:spPr>
          <a:xfrm>
            <a:off x="2589213" y="5181600"/>
            <a:ext cx="8915400" cy="729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sz="1800" b="0" i="0" u="none" strike="noStrike" cap="none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2" name="Google Shape;132;p14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3" name="Google Shape;133;p14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4" name="Google Shape;134;p14"/>
          <p:cNvSpPr/>
          <p:nvPr/>
        </p:nvSpPr>
        <p:spPr>
          <a:xfrm rot="10800000" flipH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120000" y="56412"/>
                </a:moveTo>
                <a:lnTo>
                  <a:pt x="102703" y="2256"/>
                </a:lnTo>
                <a:cubicBezTo>
                  <a:pt x="102586" y="1872"/>
                  <a:pt x="102443" y="1512"/>
                  <a:pt x="102326" y="1128"/>
                </a:cubicBezTo>
                <a:cubicBezTo>
                  <a:pt x="101976" y="0"/>
                  <a:pt x="101613" y="0"/>
                  <a:pt x="101250" y="0"/>
                </a:cubicBezTo>
                <a:lnTo>
                  <a:pt x="94398" y="0"/>
                </a:lnTo>
                <a:lnTo>
                  <a:pt x="0" y="840"/>
                </a:lnTo>
                <a:cubicBezTo>
                  <a:pt x="103" y="40560"/>
                  <a:pt x="220" y="80280"/>
                  <a:pt x="324" y="120000"/>
                </a:cubicBezTo>
                <a:lnTo>
                  <a:pt x="94398" y="119592"/>
                </a:lnTo>
                <a:lnTo>
                  <a:pt x="101250" y="119592"/>
                </a:lnTo>
                <a:cubicBezTo>
                  <a:pt x="101613" y="119592"/>
                  <a:pt x="101976" y="118464"/>
                  <a:pt x="102326" y="118464"/>
                </a:cubicBezTo>
                <a:cubicBezTo>
                  <a:pt x="102326" y="117336"/>
                  <a:pt x="102703" y="117336"/>
                  <a:pt x="102703" y="117336"/>
                </a:cubicBezTo>
                <a:lnTo>
                  <a:pt x="120000" y="63180"/>
                </a:lnTo>
                <a:cubicBezTo>
                  <a:pt x="120713" y="60924"/>
                  <a:pt x="120713" y="58668"/>
                  <a:pt x="120000" y="564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14"/>
          <p:cNvSpPr txBox="1">
            <a:spLocks noGrp="1"/>
          </p:cNvSpPr>
          <p:nvPr>
            <p:ph type="sldNum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6" name="Google Shape;136;p14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37" name="Google Shape;137;p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ue or False">
  <p:cSld name="True or False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5"/>
          <p:cNvSpPr txBox="1"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Century Gothic"/>
              <a:buNone/>
              <a:defRPr sz="48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40" name="Google Shape;140;p15"/>
          <p:cNvSpPr txBox="1">
            <a:spLocks noGrp="1"/>
          </p:cNvSpPr>
          <p:nvPr>
            <p:ph type="body" idx="1"/>
          </p:nvPr>
        </p:nvSpPr>
        <p:spPr>
          <a:xfrm>
            <a:off x="2589212" y="4343400"/>
            <a:ext cx="89154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sz="24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1" name="Google Shape;141;p15"/>
          <p:cNvSpPr txBox="1">
            <a:spLocks noGrp="1"/>
          </p:cNvSpPr>
          <p:nvPr>
            <p:ph type="body" idx="2"/>
          </p:nvPr>
        </p:nvSpPr>
        <p:spPr>
          <a:xfrm>
            <a:off x="2589213" y="5181600"/>
            <a:ext cx="8915400" cy="729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sz="1800" b="0" i="0" u="none" strike="noStrike" cap="none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2" name="Google Shape;142;p15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3" name="Google Shape;143;p15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4" name="Google Shape;144;p15"/>
          <p:cNvSpPr/>
          <p:nvPr/>
        </p:nvSpPr>
        <p:spPr>
          <a:xfrm rot="10800000" flipH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120000" y="56412"/>
                </a:moveTo>
                <a:lnTo>
                  <a:pt x="102703" y="2256"/>
                </a:lnTo>
                <a:cubicBezTo>
                  <a:pt x="102586" y="1872"/>
                  <a:pt x="102443" y="1512"/>
                  <a:pt x="102326" y="1128"/>
                </a:cubicBezTo>
                <a:cubicBezTo>
                  <a:pt x="101976" y="0"/>
                  <a:pt x="101613" y="0"/>
                  <a:pt x="101250" y="0"/>
                </a:cubicBezTo>
                <a:lnTo>
                  <a:pt x="94398" y="0"/>
                </a:lnTo>
                <a:lnTo>
                  <a:pt x="0" y="840"/>
                </a:lnTo>
                <a:cubicBezTo>
                  <a:pt x="103" y="40560"/>
                  <a:pt x="220" y="80280"/>
                  <a:pt x="324" y="120000"/>
                </a:cubicBezTo>
                <a:lnTo>
                  <a:pt x="94398" y="119592"/>
                </a:lnTo>
                <a:lnTo>
                  <a:pt x="101250" y="119592"/>
                </a:lnTo>
                <a:cubicBezTo>
                  <a:pt x="101613" y="119592"/>
                  <a:pt x="101976" y="118464"/>
                  <a:pt x="102326" y="118464"/>
                </a:cubicBezTo>
                <a:cubicBezTo>
                  <a:pt x="102326" y="117336"/>
                  <a:pt x="102703" y="117336"/>
                  <a:pt x="102703" y="117336"/>
                </a:cubicBezTo>
                <a:lnTo>
                  <a:pt x="120000" y="63180"/>
                </a:lnTo>
                <a:cubicBezTo>
                  <a:pt x="120713" y="60924"/>
                  <a:pt x="120713" y="58668"/>
                  <a:pt x="120000" y="564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15"/>
          <p:cNvSpPr txBox="1">
            <a:spLocks noGrp="1"/>
          </p:cNvSpPr>
          <p:nvPr>
            <p:ph type="sldNum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6"/>
          <p:cNvSpPr txBox="1"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Century Gothic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48" name="Google Shape;148;p16"/>
          <p:cNvSpPr txBox="1">
            <a:spLocks noGrp="1"/>
          </p:cNvSpPr>
          <p:nvPr>
            <p:ph type="body" idx="1"/>
          </p:nvPr>
        </p:nvSpPr>
        <p:spPr>
          <a:xfrm rot="5400000">
            <a:off x="5103812" y="-381000"/>
            <a:ext cx="3886200" cy="89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9" name="Google Shape;149;p16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50" name="Google Shape;150;p16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51" name="Google Shape;151;p16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120000" y="56412"/>
                </a:moveTo>
                <a:lnTo>
                  <a:pt x="102703" y="2256"/>
                </a:lnTo>
                <a:cubicBezTo>
                  <a:pt x="102586" y="1872"/>
                  <a:pt x="102443" y="1512"/>
                  <a:pt x="102326" y="1128"/>
                </a:cubicBezTo>
                <a:cubicBezTo>
                  <a:pt x="101976" y="0"/>
                  <a:pt x="101613" y="0"/>
                  <a:pt x="101250" y="0"/>
                </a:cubicBezTo>
                <a:lnTo>
                  <a:pt x="94398" y="0"/>
                </a:lnTo>
                <a:lnTo>
                  <a:pt x="0" y="840"/>
                </a:lnTo>
                <a:cubicBezTo>
                  <a:pt x="103" y="40560"/>
                  <a:pt x="220" y="80280"/>
                  <a:pt x="324" y="120000"/>
                </a:cubicBezTo>
                <a:lnTo>
                  <a:pt x="94398" y="119592"/>
                </a:lnTo>
                <a:lnTo>
                  <a:pt x="101250" y="119592"/>
                </a:lnTo>
                <a:cubicBezTo>
                  <a:pt x="101613" y="119592"/>
                  <a:pt x="101976" y="118464"/>
                  <a:pt x="102326" y="118464"/>
                </a:cubicBezTo>
                <a:cubicBezTo>
                  <a:pt x="102326" y="117336"/>
                  <a:pt x="102703" y="117336"/>
                  <a:pt x="102703" y="117336"/>
                </a:cubicBezTo>
                <a:lnTo>
                  <a:pt x="120000" y="63180"/>
                </a:lnTo>
                <a:cubicBezTo>
                  <a:pt x="120713" y="60924"/>
                  <a:pt x="120713" y="58668"/>
                  <a:pt x="120000" y="564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16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7"/>
          <p:cNvSpPr txBox="1">
            <a:spLocks noGrp="1"/>
          </p:cNvSpPr>
          <p:nvPr>
            <p:ph type="title"/>
          </p:nvPr>
        </p:nvSpPr>
        <p:spPr>
          <a:xfrm rot="5400000">
            <a:off x="7756704" y="2165513"/>
            <a:ext cx="5283817" cy="22076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Century Gothic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55" name="Google Shape;155;p17"/>
          <p:cNvSpPr txBox="1">
            <a:spLocks noGrp="1"/>
          </p:cNvSpPr>
          <p:nvPr>
            <p:ph type="body" idx="1"/>
          </p:nvPr>
        </p:nvSpPr>
        <p:spPr>
          <a:xfrm rot="5400000">
            <a:off x="3185803" y="30814"/>
            <a:ext cx="5283817" cy="6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56" name="Google Shape;156;p17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57" name="Google Shape;157;p17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58" name="Google Shape;158;p17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120000" y="56412"/>
                </a:moveTo>
                <a:lnTo>
                  <a:pt x="102703" y="2256"/>
                </a:lnTo>
                <a:cubicBezTo>
                  <a:pt x="102586" y="1872"/>
                  <a:pt x="102443" y="1512"/>
                  <a:pt x="102326" y="1128"/>
                </a:cubicBezTo>
                <a:cubicBezTo>
                  <a:pt x="101976" y="0"/>
                  <a:pt x="101613" y="0"/>
                  <a:pt x="101250" y="0"/>
                </a:cubicBezTo>
                <a:lnTo>
                  <a:pt x="94398" y="0"/>
                </a:lnTo>
                <a:lnTo>
                  <a:pt x="0" y="840"/>
                </a:lnTo>
                <a:cubicBezTo>
                  <a:pt x="103" y="40560"/>
                  <a:pt x="220" y="80280"/>
                  <a:pt x="324" y="120000"/>
                </a:cubicBezTo>
                <a:lnTo>
                  <a:pt x="94398" y="119592"/>
                </a:lnTo>
                <a:lnTo>
                  <a:pt x="101250" y="119592"/>
                </a:lnTo>
                <a:cubicBezTo>
                  <a:pt x="101613" y="119592"/>
                  <a:pt x="101976" y="118464"/>
                  <a:pt x="102326" y="118464"/>
                </a:cubicBezTo>
                <a:cubicBezTo>
                  <a:pt x="102326" y="117336"/>
                  <a:pt x="102703" y="117336"/>
                  <a:pt x="102703" y="117336"/>
                </a:cubicBezTo>
                <a:lnTo>
                  <a:pt x="120000" y="63180"/>
                </a:lnTo>
                <a:cubicBezTo>
                  <a:pt x="120713" y="60924"/>
                  <a:pt x="120713" y="58668"/>
                  <a:pt x="120000" y="564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17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DE6C3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7" name="Google Shape;7;p1"/>
            <p:cNvSpPr/>
            <p:nvPr/>
          </p:nvSpPr>
          <p:spPr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120000"/>
                  </a:moveTo>
                  <a:cubicBezTo>
                    <a:pt x="109090" y="103235"/>
                    <a:pt x="103636" y="87352"/>
                    <a:pt x="92727" y="70588"/>
                  </a:cubicBezTo>
                  <a:cubicBezTo>
                    <a:pt x="60000" y="47647"/>
                    <a:pt x="32727" y="23823"/>
                    <a:pt x="0" y="0"/>
                  </a:cubicBezTo>
                  <a:cubicBezTo>
                    <a:pt x="0" y="30882"/>
                    <a:pt x="0" y="30882"/>
                    <a:pt x="0" y="30882"/>
                  </a:cubicBezTo>
                  <a:cubicBezTo>
                    <a:pt x="32727" y="56470"/>
                    <a:pt x="70909" y="82941"/>
                    <a:pt x="109090" y="109411"/>
                  </a:cubicBezTo>
                  <a:cubicBezTo>
                    <a:pt x="109090" y="112941"/>
                    <a:pt x="114545" y="116470"/>
                    <a:pt x="120000" y="120000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8;p1"/>
            <p:cNvSpPr/>
            <p:nvPr/>
          </p:nvSpPr>
          <p:spPr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73714" y="83333"/>
                  </a:moveTo>
                  <a:cubicBezTo>
                    <a:pt x="88285" y="95714"/>
                    <a:pt x="102857" y="107857"/>
                    <a:pt x="119142" y="120000"/>
                  </a:cubicBezTo>
                  <a:cubicBezTo>
                    <a:pt x="119142" y="117857"/>
                    <a:pt x="119142" y="115952"/>
                    <a:pt x="120000" y="113809"/>
                  </a:cubicBezTo>
                  <a:cubicBezTo>
                    <a:pt x="106285" y="103571"/>
                    <a:pt x="93428" y="93095"/>
                    <a:pt x="81428" y="82619"/>
                  </a:cubicBezTo>
                  <a:cubicBezTo>
                    <a:pt x="49714" y="55476"/>
                    <a:pt x="23142" y="27857"/>
                    <a:pt x="0" y="0"/>
                  </a:cubicBezTo>
                  <a:cubicBezTo>
                    <a:pt x="1714" y="4761"/>
                    <a:pt x="3428" y="9761"/>
                    <a:pt x="5142" y="14523"/>
                  </a:cubicBezTo>
                  <a:cubicBezTo>
                    <a:pt x="25714" y="37619"/>
                    <a:pt x="48000" y="60714"/>
                    <a:pt x="73714" y="83333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9;p1"/>
            <p:cNvSpPr/>
            <p:nvPr/>
          </p:nvSpPr>
          <p:spPr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7272" y="8571"/>
                  </a:moveTo>
                  <a:cubicBezTo>
                    <a:pt x="4545" y="5844"/>
                    <a:pt x="1818" y="3116"/>
                    <a:pt x="0" y="0"/>
                  </a:cubicBezTo>
                  <a:cubicBezTo>
                    <a:pt x="0" y="3896"/>
                    <a:pt x="0" y="7402"/>
                    <a:pt x="0" y="11298"/>
                  </a:cubicBezTo>
                  <a:cubicBezTo>
                    <a:pt x="19090" y="33116"/>
                    <a:pt x="40000" y="54545"/>
                    <a:pt x="61818" y="75584"/>
                  </a:cubicBezTo>
                  <a:cubicBezTo>
                    <a:pt x="77272" y="90389"/>
                    <a:pt x="94545" y="105194"/>
                    <a:pt x="111818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02727" y="104805"/>
                    <a:pt x="85454" y="89610"/>
                    <a:pt x="70000" y="74025"/>
                  </a:cubicBezTo>
                  <a:cubicBezTo>
                    <a:pt x="47272" y="52597"/>
                    <a:pt x="26363" y="30779"/>
                    <a:pt x="7272" y="8571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0;p1"/>
            <p:cNvSpPr/>
            <p:nvPr/>
          </p:nvSpPr>
          <p:spPr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90810" y="120000"/>
                  </a:move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77837" y="80506"/>
                    <a:pt x="38918" y="41012"/>
                    <a:pt x="0" y="0"/>
                  </a:cubicBezTo>
                  <a:cubicBezTo>
                    <a:pt x="25945" y="41012"/>
                    <a:pt x="55135" y="80506"/>
                    <a:pt x="90810" y="120000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1;p1"/>
            <p:cNvSpPr/>
            <p:nvPr/>
          </p:nvSpPr>
          <p:spPr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09213" y="109695"/>
                  </a:moveTo>
                  <a:cubicBezTo>
                    <a:pt x="97752" y="102714"/>
                    <a:pt x="87640" y="95734"/>
                    <a:pt x="78202" y="88753"/>
                  </a:cubicBezTo>
                  <a:cubicBezTo>
                    <a:pt x="56629" y="72631"/>
                    <a:pt x="39775" y="56011"/>
                    <a:pt x="26966" y="39224"/>
                  </a:cubicBezTo>
                  <a:cubicBezTo>
                    <a:pt x="19550" y="29085"/>
                    <a:pt x="13483" y="18781"/>
                    <a:pt x="8089" y="8476"/>
                  </a:cubicBezTo>
                  <a:cubicBezTo>
                    <a:pt x="5393" y="5650"/>
                    <a:pt x="2696" y="2825"/>
                    <a:pt x="0" y="0"/>
                  </a:cubicBezTo>
                  <a:cubicBezTo>
                    <a:pt x="5393" y="13130"/>
                    <a:pt x="12808" y="26426"/>
                    <a:pt x="22247" y="39390"/>
                  </a:cubicBezTo>
                  <a:cubicBezTo>
                    <a:pt x="34382" y="56343"/>
                    <a:pt x="51235" y="72963"/>
                    <a:pt x="72134" y="89252"/>
                  </a:cubicBezTo>
                  <a:cubicBezTo>
                    <a:pt x="82921" y="97396"/>
                    <a:pt x="95056" y="105373"/>
                    <a:pt x="107865" y="113185"/>
                  </a:cubicBezTo>
                  <a:cubicBezTo>
                    <a:pt x="111910" y="115512"/>
                    <a:pt x="115955" y="117673"/>
                    <a:pt x="120000" y="120000"/>
                  </a:cubicBezTo>
                  <a:cubicBezTo>
                    <a:pt x="118651" y="119168"/>
                    <a:pt x="117977" y="118504"/>
                    <a:pt x="117303" y="117673"/>
                  </a:cubicBezTo>
                  <a:cubicBezTo>
                    <a:pt x="113932" y="115013"/>
                    <a:pt x="111235" y="112354"/>
                    <a:pt x="109213" y="109695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57391" y="109039"/>
                  </a:moveTo>
                  <a:cubicBezTo>
                    <a:pt x="62608" y="109795"/>
                    <a:pt x="62608" y="110551"/>
                    <a:pt x="62608" y="111307"/>
                  </a:cubicBezTo>
                  <a:cubicBezTo>
                    <a:pt x="78260" y="113952"/>
                    <a:pt x="99130" y="116598"/>
                    <a:pt x="114782" y="119433"/>
                  </a:cubicBezTo>
                  <a:cubicBezTo>
                    <a:pt x="114782" y="119622"/>
                    <a:pt x="114782" y="119811"/>
                    <a:pt x="120000" y="120000"/>
                  </a:cubicBezTo>
                  <a:cubicBezTo>
                    <a:pt x="109565" y="116220"/>
                    <a:pt x="99130" y="112629"/>
                    <a:pt x="88695" y="108850"/>
                  </a:cubicBezTo>
                  <a:cubicBezTo>
                    <a:pt x="46956" y="89574"/>
                    <a:pt x="26086" y="70299"/>
                    <a:pt x="26086" y="50834"/>
                  </a:cubicBezTo>
                  <a:cubicBezTo>
                    <a:pt x="31304" y="33826"/>
                    <a:pt x="46956" y="17007"/>
                    <a:pt x="78260" y="0"/>
                  </a:cubicBezTo>
                  <a:cubicBezTo>
                    <a:pt x="62608" y="0"/>
                    <a:pt x="62608" y="0"/>
                    <a:pt x="62608" y="0"/>
                  </a:cubicBezTo>
                  <a:cubicBezTo>
                    <a:pt x="26086" y="16818"/>
                    <a:pt x="10434" y="33826"/>
                    <a:pt x="5217" y="50834"/>
                  </a:cubicBezTo>
                  <a:cubicBezTo>
                    <a:pt x="0" y="70299"/>
                    <a:pt x="15652" y="89574"/>
                    <a:pt x="57391" y="109039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1"/>
            <p:cNvSpPr/>
            <p:nvPr/>
          </p:nvSpPr>
          <p:spPr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cubicBezTo>
                    <a:pt x="14117" y="21308"/>
                    <a:pt x="21176" y="41495"/>
                    <a:pt x="35294" y="62803"/>
                  </a:cubicBezTo>
                  <a:cubicBezTo>
                    <a:pt x="63529" y="81869"/>
                    <a:pt x="91764" y="100934"/>
                    <a:pt x="120000" y="120000"/>
                  </a:cubicBezTo>
                  <a:cubicBezTo>
                    <a:pt x="105882" y="97570"/>
                    <a:pt x="91764" y="74018"/>
                    <a:pt x="77647" y="51588"/>
                  </a:cubicBezTo>
                  <a:cubicBezTo>
                    <a:pt x="70588" y="50467"/>
                    <a:pt x="70588" y="49345"/>
                    <a:pt x="70588" y="48224"/>
                  </a:cubicBezTo>
                  <a:cubicBezTo>
                    <a:pt x="49411" y="31401"/>
                    <a:pt x="21176" y="15700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1"/>
            <p:cNvSpPr/>
            <p:nvPr/>
          </p:nvSpPr>
          <p:spPr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cubicBezTo>
                    <a:pt x="0" y="16756"/>
                    <a:pt x="5853" y="33513"/>
                    <a:pt x="14634" y="50270"/>
                  </a:cubicBezTo>
                  <a:cubicBezTo>
                    <a:pt x="23414" y="63243"/>
                    <a:pt x="35121" y="76756"/>
                    <a:pt x="49756" y="89729"/>
                  </a:cubicBezTo>
                  <a:cubicBezTo>
                    <a:pt x="55609" y="92972"/>
                    <a:pt x="64390" y="96216"/>
                    <a:pt x="70243" y="99459"/>
                  </a:cubicBezTo>
                  <a:cubicBezTo>
                    <a:pt x="87804" y="106486"/>
                    <a:pt x="102439" y="112972"/>
                    <a:pt x="120000" y="120000"/>
                  </a:cubicBezTo>
                  <a:cubicBezTo>
                    <a:pt x="117073" y="118378"/>
                    <a:pt x="114146" y="116216"/>
                    <a:pt x="111219" y="114594"/>
                  </a:cubicBezTo>
                  <a:cubicBezTo>
                    <a:pt x="76097" y="92972"/>
                    <a:pt x="52682" y="71351"/>
                    <a:pt x="38048" y="49729"/>
                  </a:cubicBezTo>
                  <a:cubicBezTo>
                    <a:pt x="32195" y="36756"/>
                    <a:pt x="26341" y="24324"/>
                    <a:pt x="23414" y="11891"/>
                  </a:cubicBezTo>
                  <a:cubicBezTo>
                    <a:pt x="23414" y="11351"/>
                    <a:pt x="20487" y="10810"/>
                    <a:pt x="20487" y="9729"/>
                  </a:cubicBezTo>
                  <a:cubicBezTo>
                    <a:pt x="14634" y="6486"/>
                    <a:pt x="5853" y="3243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1"/>
            <p:cNvSpPr/>
            <p:nvPr/>
          </p:nvSpPr>
          <p:spPr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866" y="116719"/>
                  </a:moveTo>
                  <a:cubicBezTo>
                    <a:pt x="2666" y="105512"/>
                    <a:pt x="6933" y="94441"/>
                    <a:pt x="13333" y="83781"/>
                  </a:cubicBezTo>
                  <a:cubicBezTo>
                    <a:pt x="20000" y="73120"/>
                    <a:pt x="29066" y="62870"/>
                    <a:pt x="39733" y="53029"/>
                  </a:cubicBezTo>
                  <a:cubicBezTo>
                    <a:pt x="50400" y="43189"/>
                    <a:pt x="62666" y="33895"/>
                    <a:pt x="76000" y="25011"/>
                  </a:cubicBezTo>
                  <a:cubicBezTo>
                    <a:pt x="82666" y="20637"/>
                    <a:pt x="89866" y="16264"/>
                    <a:pt x="97066" y="12164"/>
                  </a:cubicBezTo>
                  <a:cubicBezTo>
                    <a:pt x="100800" y="10113"/>
                    <a:pt x="104533" y="7927"/>
                    <a:pt x="108266" y="6013"/>
                  </a:cubicBezTo>
                  <a:cubicBezTo>
                    <a:pt x="112266" y="3963"/>
                    <a:pt x="116000" y="2050"/>
                    <a:pt x="120000" y="136"/>
                  </a:cubicBezTo>
                  <a:cubicBezTo>
                    <a:pt x="120000" y="0"/>
                    <a:pt x="120000" y="0"/>
                    <a:pt x="120000" y="0"/>
                  </a:cubicBezTo>
                  <a:cubicBezTo>
                    <a:pt x="115733" y="1913"/>
                    <a:pt x="112000" y="3826"/>
                    <a:pt x="108000" y="5876"/>
                  </a:cubicBezTo>
                  <a:cubicBezTo>
                    <a:pt x="104266" y="7790"/>
                    <a:pt x="100533" y="9840"/>
                    <a:pt x="96800" y="12027"/>
                  </a:cubicBezTo>
                  <a:cubicBezTo>
                    <a:pt x="89333" y="16127"/>
                    <a:pt x="82133" y="20364"/>
                    <a:pt x="75466" y="24738"/>
                  </a:cubicBezTo>
                  <a:cubicBezTo>
                    <a:pt x="61866" y="33621"/>
                    <a:pt x="49333" y="42915"/>
                    <a:pt x="38666" y="52756"/>
                  </a:cubicBezTo>
                  <a:cubicBezTo>
                    <a:pt x="27733" y="62460"/>
                    <a:pt x="18666" y="72847"/>
                    <a:pt x="12000" y="83507"/>
                  </a:cubicBezTo>
                  <a:cubicBezTo>
                    <a:pt x="5066" y="94305"/>
                    <a:pt x="800" y="105375"/>
                    <a:pt x="0" y="116719"/>
                  </a:cubicBezTo>
                  <a:cubicBezTo>
                    <a:pt x="0" y="116993"/>
                    <a:pt x="0" y="117129"/>
                    <a:pt x="0" y="117403"/>
                  </a:cubicBezTo>
                  <a:cubicBezTo>
                    <a:pt x="533" y="118223"/>
                    <a:pt x="1066" y="119179"/>
                    <a:pt x="1866" y="120000"/>
                  </a:cubicBezTo>
                  <a:cubicBezTo>
                    <a:pt x="1866" y="118906"/>
                    <a:pt x="1866" y="117813"/>
                    <a:pt x="1866" y="116719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1"/>
            <p:cNvSpPr/>
            <p:nvPr/>
          </p:nvSpPr>
          <p:spPr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cubicBezTo>
                    <a:pt x="24000" y="39452"/>
                    <a:pt x="54857" y="80547"/>
                    <a:pt x="89142" y="119999"/>
                  </a:cubicBezTo>
                  <a:cubicBezTo>
                    <a:pt x="120000" y="119999"/>
                    <a:pt x="120000" y="119999"/>
                    <a:pt x="120000" y="119999"/>
                  </a:cubicBezTo>
                  <a:cubicBezTo>
                    <a:pt x="78857" y="80547"/>
                    <a:pt x="37714" y="39452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1"/>
            <p:cNvSpPr/>
            <p:nvPr/>
          </p:nvSpPr>
          <p:spPr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05000" y="110000"/>
                  </a:moveTo>
                  <a:cubicBezTo>
                    <a:pt x="105000" y="115000"/>
                    <a:pt x="120000" y="117500"/>
                    <a:pt x="120000" y="120000"/>
                  </a:cubicBezTo>
                  <a:cubicBezTo>
                    <a:pt x="120000" y="95000"/>
                    <a:pt x="120000" y="72500"/>
                    <a:pt x="120000" y="47500"/>
                  </a:cubicBezTo>
                  <a:cubicBezTo>
                    <a:pt x="75000" y="32500"/>
                    <a:pt x="45000" y="15000"/>
                    <a:pt x="15000" y="0"/>
                  </a:cubicBezTo>
                  <a:cubicBezTo>
                    <a:pt x="0" y="22500"/>
                    <a:pt x="0" y="42500"/>
                    <a:pt x="0" y="65000"/>
                  </a:cubicBezTo>
                  <a:cubicBezTo>
                    <a:pt x="30000" y="80000"/>
                    <a:pt x="75000" y="95000"/>
                    <a:pt x="105000" y="110000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1"/>
            <p:cNvSpPr/>
            <p:nvPr/>
          </p:nvSpPr>
          <p:spPr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6153" y="16000"/>
                  </a:moveTo>
                  <a:cubicBezTo>
                    <a:pt x="11538" y="10666"/>
                    <a:pt x="4615" y="5333"/>
                    <a:pt x="0" y="0"/>
                  </a:cubicBezTo>
                  <a:cubicBezTo>
                    <a:pt x="6923" y="14222"/>
                    <a:pt x="16153" y="28444"/>
                    <a:pt x="27692" y="42666"/>
                  </a:cubicBezTo>
                  <a:cubicBezTo>
                    <a:pt x="30000" y="47111"/>
                    <a:pt x="32307" y="50666"/>
                    <a:pt x="36923" y="55111"/>
                  </a:cubicBezTo>
                  <a:cubicBezTo>
                    <a:pt x="62307" y="76444"/>
                    <a:pt x="90000" y="98666"/>
                    <a:pt x="117692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94615" y="96888"/>
                    <a:pt x="73846" y="73777"/>
                    <a:pt x="55384" y="49777"/>
                  </a:cubicBezTo>
                  <a:cubicBezTo>
                    <a:pt x="41538" y="38222"/>
                    <a:pt x="30000" y="27555"/>
                    <a:pt x="16153" y="16000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" name="Google Shape;19;p1"/>
          <p:cNvGrpSpPr/>
          <p:nvPr/>
        </p:nvGrpSpPr>
        <p:grpSpPr>
          <a:xfrm>
            <a:off x="27222" y="-786"/>
            <a:ext cx="2356674" cy="6854039"/>
            <a:chOff x="6627813" y="194833"/>
            <a:chExt cx="1952625" cy="5678918"/>
          </a:xfrm>
        </p:grpSpPr>
        <p:sp>
          <p:nvSpPr>
            <p:cNvPr id="20" name="Google Shape;20;p1"/>
            <p:cNvSpPr/>
            <p:nvPr/>
          </p:nvSpPr>
          <p:spPr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8155" y="27391"/>
                  </a:moveTo>
                  <a:cubicBezTo>
                    <a:pt x="12815" y="37565"/>
                    <a:pt x="19805" y="47869"/>
                    <a:pt x="30291" y="58043"/>
                  </a:cubicBezTo>
                  <a:cubicBezTo>
                    <a:pt x="39611" y="68217"/>
                    <a:pt x="51262" y="78391"/>
                    <a:pt x="66407" y="88565"/>
                  </a:cubicBezTo>
                  <a:cubicBezTo>
                    <a:pt x="80388" y="98739"/>
                    <a:pt x="97864" y="108782"/>
                    <a:pt x="117669" y="118826"/>
                  </a:cubicBezTo>
                  <a:cubicBezTo>
                    <a:pt x="118834" y="119217"/>
                    <a:pt x="120000" y="119608"/>
                    <a:pt x="120000" y="120000"/>
                  </a:cubicBezTo>
                  <a:cubicBezTo>
                    <a:pt x="118834" y="118043"/>
                    <a:pt x="116504" y="115956"/>
                    <a:pt x="115339" y="114000"/>
                  </a:cubicBezTo>
                  <a:cubicBezTo>
                    <a:pt x="115339" y="113608"/>
                    <a:pt x="115339" y="113217"/>
                    <a:pt x="115339" y="112956"/>
                  </a:cubicBezTo>
                  <a:cubicBezTo>
                    <a:pt x="99029" y="104739"/>
                    <a:pt x="85048" y="96652"/>
                    <a:pt x="73398" y="88434"/>
                  </a:cubicBezTo>
                  <a:cubicBezTo>
                    <a:pt x="58252" y="78260"/>
                    <a:pt x="45436" y="68217"/>
                    <a:pt x="34951" y="57913"/>
                  </a:cubicBezTo>
                  <a:cubicBezTo>
                    <a:pt x="24466" y="47739"/>
                    <a:pt x="16310" y="37565"/>
                    <a:pt x="10485" y="27260"/>
                  </a:cubicBezTo>
                  <a:cubicBezTo>
                    <a:pt x="8155" y="22173"/>
                    <a:pt x="5825" y="17086"/>
                    <a:pt x="3495" y="12000"/>
                  </a:cubicBezTo>
                  <a:cubicBezTo>
                    <a:pt x="2330" y="7956"/>
                    <a:pt x="1165" y="4043"/>
                    <a:pt x="116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043"/>
                    <a:pt x="1165" y="7956"/>
                    <a:pt x="1165" y="12000"/>
                  </a:cubicBezTo>
                  <a:cubicBezTo>
                    <a:pt x="3495" y="17086"/>
                    <a:pt x="4660" y="22173"/>
                    <a:pt x="8155" y="2739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1"/>
            <p:cNvSpPr/>
            <p:nvPr/>
          </p:nvSpPr>
          <p:spPr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72272" y="83272"/>
                  </a:moveTo>
                  <a:cubicBezTo>
                    <a:pt x="87272" y="95636"/>
                    <a:pt x="102272" y="108000"/>
                    <a:pt x="120000" y="120000"/>
                  </a:cubicBezTo>
                  <a:cubicBezTo>
                    <a:pt x="120000" y="117454"/>
                    <a:pt x="120000" y="114545"/>
                    <a:pt x="120000" y="112000"/>
                  </a:cubicBezTo>
                  <a:cubicBezTo>
                    <a:pt x="120000" y="111636"/>
                    <a:pt x="120000" y="110909"/>
                    <a:pt x="120000" y="110545"/>
                  </a:cubicBezTo>
                  <a:cubicBezTo>
                    <a:pt x="107727" y="101090"/>
                    <a:pt x="95454" y="91636"/>
                    <a:pt x="84545" y="82181"/>
                  </a:cubicBezTo>
                  <a:cubicBezTo>
                    <a:pt x="51818" y="55272"/>
                    <a:pt x="23181" y="27636"/>
                    <a:pt x="0" y="0"/>
                  </a:cubicBezTo>
                  <a:cubicBezTo>
                    <a:pt x="2727" y="7636"/>
                    <a:pt x="5454" y="15272"/>
                    <a:pt x="9545" y="22909"/>
                  </a:cubicBezTo>
                  <a:cubicBezTo>
                    <a:pt x="28636" y="43272"/>
                    <a:pt x="49090" y="63272"/>
                    <a:pt x="72272" y="83272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1"/>
            <p:cNvSpPr/>
            <p:nvPr/>
          </p:nvSpPr>
          <p:spPr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8000" y="8695"/>
                  </a:moveTo>
                  <a:cubicBezTo>
                    <a:pt x="5333" y="5797"/>
                    <a:pt x="2666" y="2898"/>
                    <a:pt x="0" y="0"/>
                  </a:cubicBezTo>
                  <a:cubicBezTo>
                    <a:pt x="0" y="5217"/>
                    <a:pt x="0" y="11014"/>
                    <a:pt x="1333" y="16811"/>
                  </a:cubicBezTo>
                  <a:cubicBezTo>
                    <a:pt x="18666" y="35942"/>
                    <a:pt x="36000" y="55072"/>
                    <a:pt x="56000" y="73623"/>
                  </a:cubicBezTo>
                  <a:cubicBezTo>
                    <a:pt x="72000" y="89275"/>
                    <a:pt x="89333" y="104927"/>
                    <a:pt x="106666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101333" y="104347"/>
                    <a:pt x="84000" y="88115"/>
                    <a:pt x="66666" y="71304"/>
                  </a:cubicBezTo>
                  <a:cubicBezTo>
                    <a:pt x="45333" y="51014"/>
                    <a:pt x="26666" y="29565"/>
                    <a:pt x="8000" y="869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1"/>
            <p:cNvSpPr/>
            <p:nvPr/>
          </p:nvSpPr>
          <p:spPr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05391" y="105096"/>
                  </a:moveTo>
                  <a:cubicBezTo>
                    <a:pt x="97043" y="99700"/>
                    <a:pt x="88695" y="94047"/>
                    <a:pt x="81391" y="88394"/>
                  </a:cubicBezTo>
                  <a:cubicBezTo>
                    <a:pt x="59478" y="72205"/>
                    <a:pt x="42782" y="55503"/>
                    <a:pt x="30260" y="38800"/>
                  </a:cubicBezTo>
                  <a:cubicBezTo>
                    <a:pt x="22956" y="30578"/>
                    <a:pt x="17739" y="22098"/>
                    <a:pt x="13565" y="13618"/>
                  </a:cubicBezTo>
                  <a:cubicBezTo>
                    <a:pt x="9391" y="8993"/>
                    <a:pt x="4173" y="4625"/>
                    <a:pt x="0" y="0"/>
                  </a:cubicBezTo>
                  <a:cubicBezTo>
                    <a:pt x="5217" y="13104"/>
                    <a:pt x="12521" y="26209"/>
                    <a:pt x="21913" y="39057"/>
                  </a:cubicBezTo>
                  <a:cubicBezTo>
                    <a:pt x="34434" y="56017"/>
                    <a:pt x="51130" y="72719"/>
                    <a:pt x="72000" y="89164"/>
                  </a:cubicBezTo>
                  <a:cubicBezTo>
                    <a:pt x="82434" y="97130"/>
                    <a:pt x="93913" y="105353"/>
                    <a:pt x="107478" y="113319"/>
                  </a:cubicBezTo>
                  <a:cubicBezTo>
                    <a:pt x="111652" y="115374"/>
                    <a:pt x="115826" y="117687"/>
                    <a:pt x="120000" y="119999"/>
                  </a:cubicBezTo>
                  <a:cubicBezTo>
                    <a:pt x="118956" y="119229"/>
                    <a:pt x="117913" y="118458"/>
                    <a:pt x="116869" y="117687"/>
                  </a:cubicBezTo>
                  <a:cubicBezTo>
                    <a:pt x="112695" y="113576"/>
                    <a:pt x="108521" y="109207"/>
                    <a:pt x="105391" y="10509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1"/>
            <p:cNvSpPr/>
            <p:nvPr/>
          </p:nvSpPr>
          <p:spPr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56666" y="120000"/>
                  </a:moveTo>
                  <a:cubicBezTo>
                    <a:pt x="50000" y="117725"/>
                    <a:pt x="46666" y="115450"/>
                    <a:pt x="43333" y="113175"/>
                  </a:cubicBezTo>
                  <a:cubicBezTo>
                    <a:pt x="26666" y="100473"/>
                    <a:pt x="16666" y="87962"/>
                    <a:pt x="16666" y="75450"/>
                  </a:cubicBezTo>
                  <a:cubicBezTo>
                    <a:pt x="16666" y="62748"/>
                    <a:pt x="26666" y="50236"/>
                    <a:pt x="43333" y="37535"/>
                  </a:cubicBezTo>
                  <a:cubicBezTo>
                    <a:pt x="50000" y="31279"/>
                    <a:pt x="60000" y="25023"/>
                    <a:pt x="73333" y="18767"/>
                  </a:cubicBezTo>
                  <a:cubicBezTo>
                    <a:pt x="86666" y="12511"/>
                    <a:pt x="100000" y="6255"/>
                    <a:pt x="120000" y="0"/>
                  </a:cubicBezTo>
                  <a:cubicBezTo>
                    <a:pt x="116666" y="0"/>
                    <a:pt x="116666" y="0"/>
                    <a:pt x="116666" y="0"/>
                  </a:cubicBezTo>
                  <a:cubicBezTo>
                    <a:pt x="96666" y="6255"/>
                    <a:pt x="80000" y="12511"/>
                    <a:pt x="66666" y="18767"/>
                  </a:cubicBezTo>
                  <a:cubicBezTo>
                    <a:pt x="53333" y="25023"/>
                    <a:pt x="43333" y="31279"/>
                    <a:pt x="33333" y="37535"/>
                  </a:cubicBezTo>
                  <a:cubicBezTo>
                    <a:pt x="13333" y="50047"/>
                    <a:pt x="3333" y="62748"/>
                    <a:pt x="3333" y="75450"/>
                  </a:cubicBezTo>
                  <a:cubicBezTo>
                    <a:pt x="0" y="87393"/>
                    <a:pt x="6666" y="99526"/>
                    <a:pt x="23333" y="111658"/>
                  </a:cubicBezTo>
                  <a:cubicBezTo>
                    <a:pt x="33333" y="114312"/>
                    <a:pt x="43333" y="117156"/>
                    <a:pt x="53333" y="119810"/>
                  </a:cubicBezTo>
                  <a:cubicBezTo>
                    <a:pt x="53333" y="119810"/>
                    <a:pt x="56666" y="120000"/>
                    <a:pt x="56666" y="12000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1"/>
            <p:cNvSpPr/>
            <p:nvPr/>
          </p:nvSpPr>
          <p:spPr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94285" y="120000"/>
                  </a:moveTo>
                  <a:cubicBezTo>
                    <a:pt x="119999" y="120000"/>
                    <a:pt x="119999" y="120000"/>
                    <a:pt x="119999" y="120000"/>
                  </a:cubicBezTo>
                  <a:cubicBezTo>
                    <a:pt x="77142" y="81355"/>
                    <a:pt x="38571" y="40677"/>
                    <a:pt x="0" y="0"/>
                  </a:cubicBezTo>
                  <a:cubicBezTo>
                    <a:pt x="25714" y="40677"/>
                    <a:pt x="55714" y="81355"/>
                    <a:pt x="94285" y="12000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1"/>
            <p:cNvSpPr/>
            <p:nvPr/>
          </p:nvSpPr>
          <p:spPr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28235" y="60560"/>
                  </a:moveTo>
                  <a:cubicBezTo>
                    <a:pt x="56470" y="80747"/>
                    <a:pt x="91764" y="99813"/>
                    <a:pt x="120000" y="120000"/>
                  </a:cubicBezTo>
                  <a:cubicBezTo>
                    <a:pt x="98823" y="96448"/>
                    <a:pt x="84705" y="72897"/>
                    <a:pt x="70588" y="49345"/>
                  </a:cubicBezTo>
                  <a:cubicBezTo>
                    <a:pt x="70588" y="49345"/>
                    <a:pt x="63529" y="48224"/>
                    <a:pt x="63529" y="48224"/>
                  </a:cubicBezTo>
                  <a:cubicBezTo>
                    <a:pt x="42352" y="32523"/>
                    <a:pt x="21176" y="15700"/>
                    <a:pt x="0" y="0"/>
                  </a:cubicBezTo>
                  <a:cubicBezTo>
                    <a:pt x="0" y="2242"/>
                    <a:pt x="0" y="5607"/>
                    <a:pt x="0" y="8971"/>
                  </a:cubicBezTo>
                  <a:cubicBezTo>
                    <a:pt x="7058" y="25794"/>
                    <a:pt x="21176" y="43738"/>
                    <a:pt x="28235" y="6056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1"/>
            <p:cNvSpPr/>
            <p:nvPr/>
          </p:nvSpPr>
          <p:spPr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3265" y="116830"/>
                  </a:moveTo>
                  <a:cubicBezTo>
                    <a:pt x="3673" y="105845"/>
                    <a:pt x="7755" y="94647"/>
                    <a:pt x="14285" y="83873"/>
                  </a:cubicBezTo>
                  <a:cubicBezTo>
                    <a:pt x="20816" y="73309"/>
                    <a:pt x="29795" y="62957"/>
                    <a:pt x="40408" y="53239"/>
                  </a:cubicBezTo>
                  <a:cubicBezTo>
                    <a:pt x="50612" y="43309"/>
                    <a:pt x="62857" y="34014"/>
                    <a:pt x="76326" y="25140"/>
                  </a:cubicBezTo>
                  <a:cubicBezTo>
                    <a:pt x="82857" y="20704"/>
                    <a:pt x="89795" y="16267"/>
                    <a:pt x="97142" y="12253"/>
                  </a:cubicBezTo>
                  <a:cubicBezTo>
                    <a:pt x="100816" y="10140"/>
                    <a:pt x="104489" y="8028"/>
                    <a:pt x="108163" y="5915"/>
                  </a:cubicBezTo>
                  <a:cubicBezTo>
                    <a:pt x="111836" y="4014"/>
                    <a:pt x="115918" y="1901"/>
                    <a:pt x="120000" y="0"/>
                  </a:cubicBezTo>
                  <a:cubicBezTo>
                    <a:pt x="119591" y="0"/>
                    <a:pt x="119591" y="0"/>
                    <a:pt x="119591" y="0"/>
                  </a:cubicBezTo>
                  <a:cubicBezTo>
                    <a:pt x="115510" y="1901"/>
                    <a:pt x="111428" y="3802"/>
                    <a:pt x="107755" y="5704"/>
                  </a:cubicBezTo>
                  <a:cubicBezTo>
                    <a:pt x="104081" y="7816"/>
                    <a:pt x="100408" y="9929"/>
                    <a:pt x="96734" y="11830"/>
                  </a:cubicBezTo>
                  <a:cubicBezTo>
                    <a:pt x="88979" y="16056"/>
                    <a:pt x="82040" y="20281"/>
                    <a:pt x="75510" y="24718"/>
                  </a:cubicBezTo>
                  <a:cubicBezTo>
                    <a:pt x="61632" y="33591"/>
                    <a:pt x="49387" y="42887"/>
                    <a:pt x="38775" y="52605"/>
                  </a:cubicBezTo>
                  <a:cubicBezTo>
                    <a:pt x="27755" y="62535"/>
                    <a:pt x="18775" y="72887"/>
                    <a:pt x="12244" y="83661"/>
                  </a:cubicBezTo>
                  <a:cubicBezTo>
                    <a:pt x="5306" y="94014"/>
                    <a:pt x="1224" y="105000"/>
                    <a:pt x="0" y="115985"/>
                  </a:cubicBezTo>
                  <a:cubicBezTo>
                    <a:pt x="1224" y="117253"/>
                    <a:pt x="2040" y="118521"/>
                    <a:pt x="2857" y="120000"/>
                  </a:cubicBezTo>
                  <a:cubicBezTo>
                    <a:pt x="2857" y="118943"/>
                    <a:pt x="2857" y="117887"/>
                    <a:pt x="3265" y="11683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1"/>
            <p:cNvSpPr/>
            <p:nvPr/>
          </p:nvSpPr>
          <p:spPr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cubicBezTo>
                    <a:pt x="24000" y="40754"/>
                    <a:pt x="57600" y="81509"/>
                    <a:pt x="91200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76800" y="81509"/>
                    <a:pt x="38400" y="40754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1"/>
            <p:cNvSpPr/>
            <p:nvPr/>
          </p:nvSpPr>
          <p:spPr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cubicBezTo>
                    <a:pt x="0" y="25531"/>
                    <a:pt x="8275" y="51063"/>
                    <a:pt x="28965" y="75744"/>
                  </a:cubicBezTo>
                  <a:cubicBezTo>
                    <a:pt x="45517" y="83404"/>
                    <a:pt x="57931" y="91914"/>
                    <a:pt x="74482" y="99574"/>
                  </a:cubicBezTo>
                  <a:cubicBezTo>
                    <a:pt x="91034" y="106382"/>
                    <a:pt x="103448" y="113191"/>
                    <a:pt x="120000" y="120000"/>
                  </a:cubicBezTo>
                  <a:cubicBezTo>
                    <a:pt x="115862" y="118297"/>
                    <a:pt x="115862" y="116595"/>
                    <a:pt x="111724" y="114893"/>
                  </a:cubicBezTo>
                  <a:cubicBezTo>
                    <a:pt x="66206" y="83404"/>
                    <a:pt x="41379" y="51063"/>
                    <a:pt x="33103" y="18723"/>
                  </a:cubicBezTo>
                  <a:cubicBezTo>
                    <a:pt x="28965" y="15319"/>
                    <a:pt x="20689" y="12765"/>
                    <a:pt x="16551" y="9361"/>
                  </a:cubicBezTo>
                  <a:cubicBezTo>
                    <a:pt x="8275" y="5957"/>
                    <a:pt x="4137" y="255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1"/>
            <p:cNvSpPr/>
            <p:nvPr/>
          </p:nvSpPr>
          <p:spPr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5000"/>
                  </a:moveTo>
                  <a:cubicBezTo>
                    <a:pt x="15000" y="72500"/>
                    <a:pt x="30000" y="82500"/>
                    <a:pt x="60000" y="92500"/>
                  </a:cubicBezTo>
                  <a:cubicBezTo>
                    <a:pt x="75000" y="102500"/>
                    <a:pt x="105000" y="110000"/>
                    <a:pt x="120000" y="120000"/>
                  </a:cubicBezTo>
                  <a:cubicBezTo>
                    <a:pt x="105000" y="95000"/>
                    <a:pt x="105000" y="70000"/>
                    <a:pt x="105000" y="47500"/>
                  </a:cubicBezTo>
                  <a:cubicBezTo>
                    <a:pt x="75000" y="30000"/>
                    <a:pt x="45000" y="15000"/>
                    <a:pt x="0" y="0"/>
                  </a:cubicBezTo>
                  <a:cubicBezTo>
                    <a:pt x="0" y="2500"/>
                    <a:pt x="0" y="7500"/>
                    <a:pt x="0" y="10000"/>
                  </a:cubicBezTo>
                  <a:cubicBezTo>
                    <a:pt x="0" y="27500"/>
                    <a:pt x="0" y="47500"/>
                    <a:pt x="0" y="6500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1"/>
            <p:cNvSpPr/>
            <p:nvPr/>
          </p:nvSpPr>
          <p:spPr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30000" y="30270"/>
                  </a:moveTo>
                  <a:cubicBezTo>
                    <a:pt x="19090" y="20540"/>
                    <a:pt x="10909" y="9729"/>
                    <a:pt x="0" y="0"/>
                  </a:cubicBezTo>
                  <a:cubicBezTo>
                    <a:pt x="8181" y="17297"/>
                    <a:pt x="19090" y="35675"/>
                    <a:pt x="30000" y="52972"/>
                  </a:cubicBezTo>
                  <a:cubicBezTo>
                    <a:pt x="32727" y="56216"/>
                    <a:pt x="35454" y="59459"/>
                    <a:pt x="38181" y="62702"/>
                  </a:cubicBezTo>
                  <a:cubicBezTo>
                    <a:pt x="60000" y="82162"/>
                    <a:pt x="81818" y="101621"/>
                    <a:pt x="106363" y="120000"/>
                  </a:cubicBezTo>
                  <a:cubicBezTo>
                    <a:pt x="120000" y="120000"/>
                    <a:pt x="120000" y="120000"/>
                    <a:pt x="120000" y="120000"/>
                  </a:cubicBezTo>
                  <a:cubicBezTo>
                    <a:pt x="95454" y="99459"/>
                    <a:pt x="76363" y="77837"/>
                    <a:pt x="60000" y="56216"/>
                  </a:cubicBezTo>
                  <a:cubicBezTo>
                    <a:pt x="49090" y="47567"/>
                    <a:pt x="40909" y="38918"/>
                    <a:pt x="30000" y="3027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" name="Google Shape;32;p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1"/>
          <p:cNvSpPr txBox="1"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Century Gothic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1"/>
          <p:cNvSpPr txBox="1"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•"/>
              <a:defRPr sz="18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•"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•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5" name="Google Shape;35;p1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6" name="Google Shape;36;p1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7" name="Google Shape;37;p1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8"/>
          <p:cNvSpPr txBox="1">
            <a:spLocks noGrp="1"/>
          </p:cNvSpPr>
          <p:nvPr>
            <p:ph type="ctrTitle"/>
          </p:nvPr>
        </p:nvSpPr>
        <p:spPr>
          <a:xfrm>
            <a:off x="669911" y="169661"/>
            <a:ext cx="111672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Font typeface="Century Gothic"/>
              <a:buNone/>
            </a:pPr>
            <a:r>
              <a:rPr lang="en-GB" sz="4860" b="0" i="0" u="none" strike="noStrike" cap="none" dirty="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Year 5 Residential – Pioneer Centre</a:t>
            </a:r>
            <a:br>
              <a:rPr lang="en-GB" sz="4860" b="0" i="0" u="none" strike="noStrike" cap="none" dirty="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4860" b="1" i="1" dirty="0"/>
              <a:t>Wednesday 10</a:t>
            </a:r>
            <a:r>
              <a:rPr lang="en-GB" sz="4860" b="1" i="1" baseline="30000" dirty="0"/>
              <a:t>th</a:t>
            </a:r>
            <a:r>
              <a:rPr lang="en-GB" sz="4860" b="1" i="1" dirty="0"/>
              <a:t> – Friday 12</a:t>
            </a:r>
            <a:r>
              <a:rPr lang="en-GB" sz="4860" b="1" i="1" baseline="30000" dirty="0"/>
              <a:t>th</a:t>
            </a:r>
            <a:r>
              <a:rPr lang="en-GB" sz="4860" b="1" i="1" dirty="0"/>
              <a:t> </a:t>
            </a:r>
            <a:r>
              <a:rPr lang="en-GB" sz="4860" b="1" i="1" u="none" strike="noStrike" cap="none" dirty="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April 2024</a:t>
            </a:r>
            <a:endParaRPr sz="4860" b="1" i="1" u="none" strike="noStrike" cap="none" dirty="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6" name="Google Shape;166;p18"/>
          <p:cNvSpPr txBox="1"/>
          <p:nvPr/>
        </p:nvSpPr>
        <p:spPr>
          <a:xfrm>
            <a:off x="1818000" y="5820675"/>
            <a:ext cx="9722400" cy="6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/>
              <a:t>Make sure you have a kit list </a:t>
            </a:r>
            <a:r>
              <a:rPr lang="en-GB" sz="3600" dirty="0">
                <a:sym typeface="Wingdings" panose="05000000000000000000" pitchFamily="2" charset="2"/>
              </a:rPr>
              <a:t></a:t>
            </a:r>
            <a:endParaRPr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745167-CC84-2037-8322-057550104D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5675" y="2424735"/>
            <a:ext cx="5975671" cy="339594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DC9507-BC19-C905-8991-85323954B4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564" y="0"/>
            <a:ext cx="7182219" cy="49342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BEA0F37-88F0-03E4-7737-E842C6530F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8846" y="429922"/>
            <a:ext cx="5744059" cy="32799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7A5E54D-A10D-081A-BEA7-3D024E83B4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564" y="3913349"/>
            <a:ext cx="8426883" cy="2514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637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19"/>
          <p:cNvPicPr preferRelativeResize="0"/>
          <p:nvPr/>
        </p:nvPicPr>
        <p:blipFill rotWithShape="1">
          <a:blip r:embed="rId3">
            <a:alphaModFix/>
          </a:blip>
          <a:srcRect l="27684" t="9649" r="14121" b="10964"/>
          <a:stretch/>
        </p:blipFill>
        <p:spPr>
          <a:xfrm>
            <a:off x="3453987" y="0"/>
            <a:ext cx="8738013" cy="6756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E4C953-0AEC-E22D-06A1-9C3C711381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470" y="2438400"/>
            <a:ext cx="6328986" cy="437969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0"/>
          <p:cNvSpPr txBox="1">
            <a:spLocks noGrp="1"/>
          </p:cNvSpPr>
          <p:nvPr>
            <p:ph type="title"/>
          </p:nvPr>
        </p:nvSpPr>
        <p:spPr>
          <a:xfrm>
            <a:off x="1640100" y="260360"/>
            <a:ext cx="8911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Font typeface="Century Gothic"/>
              <a:buNone/>
            </a:pPr>
            <a:r>
              <a:rPr lang="en-GB"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General information</a:t>
            </a:r>
            <a:endParaRPr sz="3600" b="0" i="0" u="none" strike="noStrike" cap="none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7" name="Google Shape;177;p20"/>
          <p:cNvSpPr txBox="1">
            <a:spLocks noGrp="1"/>
          </p:cNvSpPr>
          <p:nvPr>
            <p:ph type="body" idx="1"/>
          </p:nvPr>
        </p:nvSpPr>
        <p:spPr>
          <a:xfrm>
            <a:off x="1640100" y="900860"/>
            <a:ext cx="9961500" cy="528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•"/>
            </a:pPr>
            <a:r>
              <a:rPr lang="en-GB" sz="2400" dirty="0"/>
              <a:t>4 </a:t>
            </a:r>
            <a:r>
              <a:rPr lang="en-GB" sz="2400" b="0" i="0" u="none" strike="noStrike" cap="none" dirty="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members of staff (teachers and TAs) will be accompanying the children. Groups of around 10.</a:t>
            </a:r>
            <a:endParaRPr sz="2400" b="0" i="0" u="none" strike="noStrike" cap="none" dirty="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3429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/>
          </a:p>
          <a:p>
            <a:pPr marL="457200" marR="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-"/>
            </a:pPr>
            <a:r>
              <a:rPr lang="en-GB" sz="2400" dirty="0"/>
              <a:t>Miss Gorton (Trip leader)</a:t>
            </a:r>
          </a:p>
          <a:p>
            <a:pPr marL="457200" marR="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-"/>
            </a:pPr>
            <a:r>
              <a:rPr lang="en-GB" sz="2400" dirty="0"/>
              <a:t>Mrs Griffiths (</a:t>
            </a:r>
            <a:r>
              <a:rPr lang="en-GB" sz="2400" dirty="0" err="1"/>
              <a:t>Firecrest</a:t>
            </a:r>
            <a:r>
              <a:rPr lang="en-GB" sz="2400" dirty="0"/>
              <a:t> class Teacher)</a:t>
            </a:r>
          </a:p>
          <a:p>
            <a:pPr marL="457200" marR="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-"/>
            </a:pPr>
            <a:r>
              <a:rPr lang="en-GB" sz="2400" dirty="0"/>
              <a:t>Mr Ash (Teacher)</a:t>
            </a:r>
          </a:p>
          <a:p>
            <a:pPr marL="457200" marR="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-"/>
            </a:pPr>
            <a:r>
              <a:rPr lang="en-GB" sz="2400" b="0" i="0" u="none" strike="noStrike" cap="none" dirty="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Mrs W</a:t>
            </a:r>
            <a:r>
              <a:rPr lang="en-GB" sz="2400" dirty="0"/>
              <a:t>illiams (TA and First aider)</a:t>
            </a:r>
            <a:endParaRPr sz="2400" b="0" i="0" u="none" strike="noStrike" cap="none" dirty="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Noto Sans Symbols"/>
              <a:buNone/>
            </a:pPr>
            <a:endParaRPr sz="2400" b="0" i="0" u="none" strike="noStrike" cap="none" dirty="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342900" marR="0" lvl="0" indent="-190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None/>
            </a:pPr>
            <a:endParaRPr sz="2400" b="0" i="0" u="none" strike="noStrike" cap="none" dirty="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342900" marR="0" lvl="0" indent="-190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None/>
            </a:pPr>
            <a:endParaRPr sz="2400" b="0" i="0" u="none" strike="noStrike" cap="none" dirty="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Noto Sans Symbols"/>
              <a:buNone/>
            </a:pPr>
            <a:endParaRPr sz="1800" b="0" i="0" u="none" strike="noStrike" cap="none" dirty="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A395C2-4BB1-4C2A-6295-E339439602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2870" y="3703292"/>
            <a:ext cx="5961707" cy="301175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1"/>
          <p:cNvSpPr txBox="1">
            <a:spLocks noGrp="1"/>
          </p:cNvSpPr>
          <p:nvPr>
            <p:ph type="title"/>
          </p:nvPr>
        </p:nvSpPr>
        <p:spPr>
          <a:xfrm>
            <a:off x="2381909" y="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Font typeface="Century Gothic"/>
              <a:buNone/>
            </a:pPr>
            <a:r>
              <a:rPr lang="en-GB" sz="3600" b="0" i="0" u="none" strike="noStrike" cap="none" dirty="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General information</a:t>
            </a:r>
            <a:endParaRPr sz="3600" b="0" i="0" u="none" strike="noStrike" cap="none" dirty="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3" name="Google Shape;183;p21"/>
          <p:cNvSpPr txBox="1">
            <a:spLocks noGrp="1"/>
          </p:cNvSpPr>
          <p:nvPr>
            <p:ph type="body" idx="1"/>
          </p:nvPr>
        </p:nvSpPr>
        <p:spPr>
          <a:xfrm>
            <a:off x="2561198" y="1268400"/>
            <a:ext cx="7947367" cy="432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5433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•"/>
            </a:pPr>
            <a:r>
              <a:rPr lang="en-GB" sz="2800" b="0" i="0" u="none" strike="noStrike" cap="none" dirty="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Arrive at school as usual, with bags which will be placed in ‘</a:t>
            </a:r>
            <a:r>
              <a:rPr lang="en-GB" sz="2800" dirty="0"/>
              <a:t>Swan’s’ classroom in Year 5. </a:t>
            </a:r>
            <a:endParaRPr sz="2800" dirty="0"/>
          </a:p>
          <a:p>
            <a:pPr marL="342900" marR="0" lvl="0" indent="-35433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•"/>
            </a:pPr>
            <a:r>
              <a:rPr lang="en-GB" sz="2800" b="0" i="0" u="none" strike="noStrike" cap="none" dirty="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All children will need a packed lunch on the Wednesday.</a:t>
            </a:r>
            <a:endParaRPr sz="2800" dirty="0"/>
          </a:p>
          <a:p>
            <a:pPr marL="342900" marR="0" lvl="0" indent="-35433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•"/>
            </a:pPr>
            <a:r>
              <a:rPr lang="en-GB" sz="2800" b="0" i="0" u="none" strike="noStrike" cap="none" dirty="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Any medication needs to be clearly named and given to a member of staff with administration instructions (even paracetamol</a:t>
            </a:r>
            <a:r>
              <a:rPr lang="en-GB" sz="2800" dirty="0"/>
              <a:t> etc.</a:t>
            </a:r>
            <a:r>
              <a:rPr lang="en-GB" sz="2800" b="0" i="0" u="none" strike="noStrike" cap="none" dirty="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).</a:t>
            </a:r>
            <a:endParaRPr sz="2800" dirty="0"/>
          </a:p>
          <a:p>
            <a:pPr marL="342900" marR="0" lvl="0" indent="-35433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•"/>
            </a:pPr>
            <a:r>
              <a:rPr lang="en-GB" sz="2800" b="0" i="0" u="none" strike="noStrike" cap="none" dirty="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Inhalers to be named but kept with child.  </a:t>
            </a:r>
            <a:endParaRPr sz="2800" dirty="0"/>
          </a:p>
          <a:p>
            <a:pPr marL="342900" marR="0" lvl="0" indent="-35433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•"/>
            </a:pPr>
            <a:r>
              <a:rPr lang="en-GB" sz="2800" b="0" i="0" u="none" strike="noStrike" cap="none" dirty="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Depart St Nicholas between 9.30 and 10 am.</a:t>
            </a:r>
            <a:endParaRPr sz="2800"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Noto Sans Symbols"/>
              <a:buNone/>
            </a:pPr>
            <a:endParaRPr sz="1665" b="0" i="0" u="none" strike="noStrike" cap="none" dirty="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2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800" cy="128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General information</a:t>
            </a:r>
            <a:endParaRPr/>
          </a:p>
        </p:txBody>
      </p:sp>
      <p:sp>
        <p:nvSpPr>
          <p:cNvPr id="189" name="Google Shape;189;p22"/>
          <p:cNvSpPr txBox="1">
            <a:spLocks noGrp="1"/>
          </p:cNvSpPr>
          <p:nvPr>
            <p:ph type="body" idx="1"/>
          </p:nvPr>
        </p:nvSpPr>
        <p:spPr>
          <a:xfrm>
            <a:off x="2581319" y="1463357"/>
            <a:ext cx="8915400" cy="441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All bedding is provided</a:t>
            </a:r>
            <a:endParaRPr sz="2400"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Several changes of clothes are needed - layers are important!</a:t>
            </a:r>
            <a:endParaRPr sz="2400"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Full kit list available this evening – </a:t>
            </a:r>
            <a:r>
              <a:rPr lang="en-GB" sz="2400" b="1" dirty="0"/>
              <a:t>no mobile phones or electronics. </a:t>
            </a: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Bring board games- named</a:t>
            </a: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Souvenir shop available - £5  </a:t>
            </a: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Tuck shop is also available.</a:t>
            </a: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 sz="2400" b="1" dirty="0"/>
              <a:t>Please hand pocket money to a member of staff in a sealed, named and labelled envelope on Wednesday morning. </a:t>
            </a:r>
            <a:endParaRPr sz="24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3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Font typeface="Century Gothic"/>
              <a:buNone/>
            </a:pPr>
            <a:r>
              <a:rPr lang="en-GB"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Room Allocation</a:t>
            </a:r>
            <a:endParaRPr sz="3600" b="0" i="0" u="none" strike="noStrike" cap="none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5" name="Google Shape;195;p23"/>
          <p:cNvSpPr txBox="1">
            <a:spLocks noGrp="1"/>
          </p:cNvSpPr>
          <p:nvPr>
            <p:ph type="body" idx="1"/>
          </p:nvPr>
        </p:nvSpPr>
        <p:spPr>
          <a:xfrm>
            <a:off x="7074281" y="598474"/>
            <a:ext cx="4893466" cy="3777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•"/>
            </a:pPr>
            <a:r>
              <a:rPr lang="en-GB" sz="2400" b="0" i="0" u="none" strike="noStrike" cap="none" dirty="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Children will be with at least one friend in the room which they can nominate</a:t>
            </a:r>
            <a:r>
              <a:rPr lang="en-GB" sz="1800" b="0" i="0" u="none" strike="noStrike" cap="none" dirty="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 </a:t>
            </a:r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</a:pPr>
            <a:endParaRPr lang="en-GB" sz="1800" b="0" i="0" u="none" strike="noStrike" cap="none" dirty="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</a:pPr>
            <a:r>
              <a:rPr lang="en-GB" dirty="0"/>
              <a:t>Day groups</a:t>
            </a:r>
            <a:endParaRPr lang="en-GB" sz="1800" b="0" i="0" u="none" strike="noStrike" cap="none" dirty="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96" name="Google Shape;196;p23" descr="Image result for pioneer centr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36613" y="4100360"/>
            <a:ext cx="3932349" cy="2660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3C1F84-D936-9AF5-4F17-91D99F5131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038" y="1333753"/>
            <a:ext cx="6052458" cy="553321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4"/>
          <p:cNvSpPr txBox="1">
            <a:spLocks noGrp="1"/>
          </p:cNvSpPr>
          <p:nvPr>
            <p:ph type="title"/>
          </p:nvPr>
        </p:nvSpPr>
        <p:spPr>
          <a:xfrm>
            <a:off x="2031150" y="312510"/>
            <a:ext cx="8911800" cy="128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Dining</a:t>
            </a:r>
            <a:r>
              <a:rPr lang="en-GB" b="1"/>
              <a:t> </a:t>
            </a:r>
            <a:endParaRPr b="1"/>
          </a:p>
        </p:txBody>
      </p:sp>
      <p:sp>
        <p:nvSpPr>
          <p:cNvPr id="202" name="Google Shape;202;p24"/>
          <p:cNvSpPr txBox="1">
            <a:spLocks noGrp="1"/>
          </p:cNvSpPr>
          <p:nvPr>
            <p:ph type="body" idx="1"/>
          </p:nvPr>
        </p:nvSpPr>
        <p:spPr>
          <a:xfrm>
            <a:off x="1174004" y="4261630"/>
            <a:ext cx="6684261" cy="201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Dietary requirements should be handed into the office ASAP</a:t>
            </a:r>
            <a:endParaRPr sz="2400" dirty="0"/>
          </a:p>
          <a:p>
            <a:pPr marL="457200" lvl="0" indent="-381000" algn="l" rtl="0"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Breakfast - hot and cold options</a:t>
            </a:r>
            <a:endParaRPr sz="2400" dirty="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Lunchtime - Salad bar and hot option</a:t>
            </a:r>
            <a:endParaRPr sz="2400" dirty="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Dinner - Hot food and salad bar</a:t>
            </a:r>
            <a:endParaRPr sz="2400" dirty="0"/>
          </a:p>
          <a:p>
            <a:pPr marL="342900" lvl="0" indent="-228600" algn="l" rtl="0">
              <a:spcBef>
                <a:spcPts val="1000"/>
              </a:spcBef>
              <a:spcAft>
                <a:spcPts val="0"/>
              </a:spcAft>
              <a:buNone/>
            </a:pPr>
            <a:endParaRPr sz="3000" dirty="0"/>
          </a:p>
          <a:p>
            <a:pPr marL="342900" lvl="0" indent="-22860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03" name="Google Shape;203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75866" y="2617887"/>
            <a:ext cx="3950076" cy="377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40818B8-8107-AD98-8A26-45E4A87D09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1974725" cy="290648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8"/>
          <p:cNvSpPr txBox="1">
            <a:spLocks noGrp="1"/>
          </p:cNvSpPr>
          <p:nvPr>
            <p:ph type="title"/>
          </p:nvPr>
        </p:nvSpPr>
        <p:spPr>
          <a:xfrm>
            <a:off x="1655750" y="624100"/>
            <a:ext cx="9849000" cy="128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/>
              <a:t>Activities</a:t>
            </a:r>
            <a:endParaRPr b="1" u="sn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A08EFF-273C-A00C-A85A-3A4D351709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102476-2CED-923F-D611-53590186F3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3353"/>
            <a:ext cx="7168706" cy="39215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20A52BD-1890-B92C-4287-166E338E4B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3346" y="4022411"/>
            <a:ext cx="8665308" cy="259177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6"/>
          <p:cNvSpPr txBox="1">
            <a:spLocks noGrp="1"/>
          </p:cNvSpPr>
          <p:nvPr>
            <p:ph type="title"/>
          </p:nvPr>
        </p:nvSpPr>
        <p:spPr>
          <a:xfrm>
            <a:off x="1886850" y="624100"/>
            <a:ext cx="9618000" cy="128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Friday 12</a:t>
            </a:r>
            <a:r>
              <a:rPr lang="en-GB" baseline="30000" dirty="0"/>
              <a:t>th</a:t>
            </a:r>
            <a:r>
              <a:rPr lang="en-GB" dirty="0"/>
              <a:t> April</a:t>
            </a:r>
            <a:endParaRPr dirty="0"/>
          </a:p>
        </p:txBody>
      </p:sp>
      <p:sp>
        <p:nvSpPr>
          <p:cNvPr id="214" name="Google Shape;214;p26"/>
          <p:cNvSpPr txBox="1">
            <a:spLocks noGrp="1"/>
          </p:cNvSpPr>
          <p:nvPr>
            <p:ph type="body" idx="1"/>
          </p:nvPr>
        </p:nvSpPr>
        <p:spPr>
          <a:xfrm>
            <a:off x="2589200" y="1708250"/>
            <a:ext cx="8915400" cy="420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5433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Return will be between 3:00 – 3:30. </a:t>
            </a:r>
            <a:endParaRPr sz="2400" dirty="0"/>
          </a:p>
          <a:p>
            <a:pPr marL="3429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342900" lvl="0" indent="-35433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Children can be collected from 3:30pm, once we have got all children and belongings from the coach into the hall. </a:t>
            </a:r>
            <a:endParaRPr sz="2400" dirty="0"/>
          </a:p>
          <a:p>
            <a:pPr marL="342900" lvl="0" indent="-35433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A text will be sent to parents should there be any delays or changes.</a:t>
            </a:r>
            <a:endParaRPr sz="2400" dirty="0"/>
          </a:p>
          <a:p>
            <a:pPr marL="342900" lvl="0" indent="-35433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GB" sz="2400" dirty="0"/>
              <a:t>Medication will be returned to parents. </a:t>
            </a:r>
            <a:endParaRPr sz="24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7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Font typeface="Century Gothic"/>
              <a:buNone/>
            </a:pPr>
            <a:r>
              <a:rPr lang="en-GB"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Should you need to contact us:</a:t>
            </a:r>
            <a:endParaRPr sz="3600" b="0" i="0" u="none" strike="noStrike" cap="none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20" name="Google Shape;220;p27"/>
          <p:cNvSpPr txBox="1">
            <a:spLocks noGrp="1"/>
          </p:cNvSpPr>
          <p:nvPr>
            <p:ph type="body" idx="1"/>
          </p:nvPr>
        </p:nvSpPr>
        <p:spPr>
          <a:xfrm>
            <a:off x="2589212" y="2133600"/>
            <a:ext cx="8915400" cy="3777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Noto Sans Symbols"/>
              <a:buChar char="•"/>
            </a:pPr>
            <a:r>
              <a:rPr lang="en-GB" sz="2600" dirty="0"/>
              <a:t>We will update the school website with photos and the office will be in touch through text message during our stay.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Noto Sans Symbols"/>
              <a:buChar char="•"/>
            </a:pPr>
            <a:endParaRPr lang="en-GB" sz="2600"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Noto Sans Symbols"/>
              <a:buChar char="•"/>
            </a:pPr>
            <a:r>
              <a:rPr lang="en-GB" sz="2600" dirty="0"/>
              <a:t>No mobile phones.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Noto Sans Symbols"/>
              <a:buChar char="•"/>
            </a:pPr>
            <a:endParaRPr lang="en-GB" sz="2600"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Noto Sans Symbols"/>
              <a:buChar char="•"/>
            </a:pPr>
            <a:r>
              <a:rPr lang="en-GB" sz="2600" dirty="0"/>
              <a:t>If you ned to, please contact the school office who will then get in touch with us. </a:t>
            </a:r>
            <a:endParaRPr dirty="0"/>
          </a:p>
          <a:p>
            <a:pPr marL="342900" marR="0" lvl="0" indent="-177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Noto Sans Symbols"/>
              <a:buNone/>
            </a:pPr>
            <a:endParaRPr sz="2600" b="0" i="0" u="none" strike="noStrike" cap="none" dirty="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9"/>
          <p:cNvSpPr txBox="1">
            <a:spLocks noGrp="1"/>
          </p:cNvSpPr>
          <p:nvPr>
            <p:ph type="ctrTitle"/>
          </p:nvPr>
        </p:nvSpPr>
        <p:spPr>
          <a:xfrm>
            <a:off x="296091" y="877389"/>
            <a:ext cx="3832067" cy="3048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Font typeface="Century Gothic"/>
              <a:buNone/>
            </a:pPr>
            <a:r>
              <a:rPr lang="en-GB" sz="3600" b="0" i="0" u="none" strike="noStrike" cap="none" dirty="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Thank you for time this evening.</a:t>
            </a:r>
            <a:endParaRPr sz="3600" b="0" i="0" u="none" strike="noStrike" cap="none" dirty="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Font typeface="Century Gothic"/>
              <a:buNone/>
            </a:pPr>
            <a:endParaRPr sz="18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Font typeface="Century Gothic"/>
              <a:buNone/>
            </a:pPr>
            <a:br>
              <a:rPr lang="en-GB" sz="1800" b="0" i="0" u="none" strike="noStrike" cap="none" dirty="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2400" b="0" i="0" u="none" strike="noStrike" cap="none" dirty="0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Any questions?</a:t>
            </a:r>
            <a:endParaRPr sz="2400" b="0" i="0" u="none" strike="noStrike" cap="none" dirty="0">
              <a:solidFill>
                <a:srgbClr val="262626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Font typeface="Century Gothic"/>
              <a:buNone/>
            </a:pPr>
            <a:endParaRPr sz="24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Font typeface="Century Gothic"/>
              <a:buNone/>
            </a:pPr>
            <a:r>
              <a:rPr lang="en-GB" sz="2400" dirty="0"/>
              <a:t>Kit List available at the back of the room.</a:t>
            </a:r>
            <a:r>
              <a:rPr lang="en-GB" sz="3600" dirty="0"/>
              <a:t> </a:t>
            </a:r>
            <a:endParaRPr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584A43-EF36-0B7A-2777-26530F847C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9021" y="460870"/>
            <a:ext cx="7556888" cy="544858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rgbClr val="000000"/>
      </a:dk1>
      <a:lt1>
        <a:srgbClr val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390</Words>
  <Application>Microsoft Office PowerPoint</Application>
  <PresentationFormat>Widescreen</PresentationFormat>
  <Paragraphs>52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Wingdings</vt:lpstr>
      <vt:lpstr>Noto Sans Symbols</vt:lpstr>
      <vt:lpstr>Arial</vt:lpstr>
      <vt:lpstr>Century Gothic</vt:lpstr>
      <vt:lpstr>Wisp</vt:lpstr>
      <vt:lpstr>Year 5 Residential – Pioneer Centre Wednesday 10th – Friday 12th  April 2024</vt:lpstr>
      <vt:lpstr>PowerPoint Presentation</vt:lpstr>
      <vt:lpstr>PowerPoint Presentation</vt:lpstr>
      <vt:lpstr>General information</vt:lpstr>
      <vt:lpstr>General information</vt:lpstr>
      <vt:lpstr>General information</vt:lpstr>
      <vt:lpstr>Room Allocation</vt:lpstr>
      <vt:lpstr>Dining </vt:lpstr>
      <vt:lpstr>Activities</vt:lpstr>
      <vt:lpstr>Friday 12th April</vt:lpstr>
      <vt:lpstr>Should you need to contact us:</vt:lpstr>
      <vt:lpstr>Thank you for time this evening.   Any questions?  Kit List available at the back of the room.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 Residential – Pioneer Centre  13-15th November 2019</dc:title>
  <dc:creator>sw496</dc:creator>
  <cp:lastModifiedBy>Lisa Gorton</cp:lastModifiedBy>
  <cp:revision>3</cp:revision>
  <cp:lastPrinted>2023-03-13T16:03:48Z</cp:lastPrinted>
  <dcterms:modified xsi:type="dcterms:W3CDTF">2024-02-27T17:14:44Z</dcterms:modified>
</cp:coreProperties>
</file>