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theme/theme3.xml" ContentType="application/vnd.openxmlformats-officedocument.theme+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71" r:id="rId3"/>
    <p:sldMasterId id="2147483649" r:id="rId4"/>
    <p:sldMasterId id="2147484514" r:id="rId5"/>
    <p:sldMasterId id="2147484820" r:id="rId6"/>
  </p:sldMasterIdLst>
  <p:notesMasterIdLst>
    <p:notesMasterId r:id="rId32"/>
  </p:notesMasterIdLst>
  <p:handoutMasterIdLst>
    <p:handoutMasterId r:id="rId33"/>
  </p:handoutMasterIdLst>
  <p:sldIdLst>
    <p:sldId id="273" r:id="rId7"/>
    <p:sldId id="305" r:id="rId8"/>
    <p:sldId id="306" r:id="rId9"/>
    <p:sldId id="313" r:id="rId10"/>
    <p:sldId id="310" r:id="rId11"/>
    <p:sldId id="311" r:id="rId12"/>
    <p:sldId id="307" r:id="rId13"/>
    <p:sldId id="308" r:id="rId14"/>
    <p:sldId id="309" r:id="rId15"/>
    <p:sldId id="315" r:id="rId16"/>
    <p:sldId id="316" r:id="rId17"/>
    <p:sldId id="317" r:id="rId18"/>
    <p:sldId id="318" r:id="rId19"/>
    <p:sldId id="276" r:id="rId20"/>
    <p:sldId id="277" r:id="rId21"/>
    <p:sldId id="295" r:id="rId22"/>
    <p:sldId id="300" r:id="rId23"/>
    <p:sldId id="302" r:id="rId24"/>
    <p:sldId id="289" r:id="rId25"/>
    <p:sldId id="290" r:id="rId26"/>
    <p:sldId id="291" r:id="rId27"/>
    <p:sldId id="292" r:id="rId28"/>
    <p:sldId id="304" r:id="rId29"/>
    <p:sldId id="303" r:id="rId30"/>
    <p:sldId id="294" r:id="rId31"/>
  </p:sldIdLst>
  <p:sldSz cx="9144000" cy="6858000" type="screen4x3"/>
  <p:notesSz cx="6797675" cy="9926638"/>
  <p:defaultTextStyle>
    <a:defPPr>
      <a:defRPr lang="en-GB"/>
    </a:defPPr>
    <a:lvl1pPr algn="l" rtl="0" eaLnBrk="0" fontAlgn="base" hangingPunct="0">
      <a:spcBef>
        <a:spcPct val="0"/>
      </a:spcBef>
      <a:spcAft>
        <a:spcPct val="0"/>
      </a:spcAft>
      <a:defRPr i="1" kern="1200">
        <a:solidFill>
          <a:schemeClr val="tx1"/>
        </a:solidFill>
        <a:latin typeface="Arial" panose="020B0604020202020204" pitchFamily="34" charset="0"/>
        <a:ea typeface="ＭＳ Ｐゴシック" panose="020B0600070205080204" pitchFamily="34" charset="-128"/>
        <a:cs typeface="+mn-cs"/>
      </a:defRPr>
    </a:lvl1pPr>
    <a:lvl2pPr marL="457200" algn="l" rtl="0" eaLnBrk="0" fontAlgn="base" hangingPunct="0">
      <a:spcBef>
        <a:spcPct val="0"/>
      </a:spcBef>
      <a:spcAft>
        <a:spcPct val="0"/>
      </a:spcAft>
      <a:defRPr i="1" kern="1200">
        <a:solidFill>
          <a:schemeClr val="tx1"/>
        </a:solidFill>
        <a:latin typeface="Arial" panose="020B0604020202020204" pitchFamily="34" charset="0"/>
        <a:ea typeface="ＭＳ Ｐゴシック" panose="020B0600070205080204" pitchFamily="34" charset="-128"/>
        <a:cs typeface="+mn-cs"/>
      </a:defRPr>
    </a:lvl2pPr>
    <a:lvl3pPr marL="914400" algn="l" rtl="0" eaLnBrk="0" fontAlgn="base" hangingPunct="0">
      <a:spcBef>
        <a:spcPct val="0"/>
      </a:spcBef>
      <a:spcAft>
        <a:spcPct val="0"/>
      </a:spcAft>
      <a:defRPr i="1" kern="1200">
        <a:solidFill>
          <a:schemeClr val="tx1"/>
        </a:solidFill>
        <a:latin typeface="Arial" panose="020B0604020202020204" pitchFamily="34" charset="0"/>
        <a:ea typeface="ＭＳ Ｐゴシック" panose="020B0600070205080204" pitchFamily="34" charset="-128"/>
        <a:cs typeface="+mn-cs"/>
      </a:defRPr>
    </a:lvl3pPr>
    <a:lvl4pPr marL="1371600" algn="l" rtl="0" eaLnBrk="0" fontAlgn="base" hangingPunct="0">
      <a:spcBef>
        <a:spcPct val="0"/>
      </a:spcBef>
      <a:spcAft>
        <a:spcPct val="0"/>
      </a:spcAft>
      <a:defRPr i="1" kern="1200">
        <a:solidFill>
          <a:schemeClr val="tx1"/>
        </a:solidFill>
        <a:latin typeface="Arial" panose="020B0604020202020204" pitchFamily="34" charset="0"/>
        <a:ea typeface="ＭＳ Ｐゴシック" panose="020B0600070205080204" pitchFamily="34" charset="-128"/>
        <a:cs typeface="+mn-cs"/>
      </a:defRPr>
    </a:lvl4pPr>
    <a:lvl5pPr marL="1828800" algn="l" rtl="0" eaLnBrk="0" fontAlgn="base" hangingPunct="0">
      <a:spcBef>
        <a:spcPct val="0"/>
      </a:spcBef>
      <a:spcAft>
        <a:spcPct val="0"/>
      </a:spcAft>
      <a:defRPr i="1" kern="1200">
        <a:solidFill>
          <a:schemeClr val="tx1"/>
        </a:solidFill>
        <a:latin typeface="Arial" panose="020B0604020202020204" pitchFamily="34" charset="0"/>
        <a:ea typeface="ＭＳ Ｐゴシック" panose="020B0600070205080204" pitchFamily="34" charset="-128"/>
        <a:cs typeface="+mn-cs"/>
      </a:defRPr>
    </a:lvl5pPr>
    <a:lvl6pPr marL="2286000" algn="l" defTabSz="914400" rtl="0" eaLnBrk="1" latinLnBrk="0" hangingPunct="1">
      <a:defRPr i="1" kern="1200">
        <a:solidFill>
          <a:schemeClr val="tx1"/>
        </a:solidFill>
        <a:latin typeface="Arial" panose="020B0604020202020204" pitchFamily="34" charset="0"/>
        <a:ea typeface="ＭＳ Ｐゴシック" panose="020B0600070205080204" pitchFamily="34" charset="-128"/>
        <a:cs typeface="+mn-cs"/>
      </a:defRPr>
    </a:lvl6pPr>
    <a:lvl7pPr marL="2743200" algn="l" defTabSz="914400" rtl="0" eaLnBrk="1" latinLnBrk="0" hangingPunct="1">
      <a:defRPr i="1" kern="1200">
        <a:solidFill>
          <a:schemeClr val="tx1"/>
        </a:solidFill>
        <a:latin typeface="Arial" panose="020B0604020202020204" pitchFamily="34" charset="0"/>
        <a:ea typeface="ＭＳ Ｐゴシック" panose="020B0600070205080204" pitchFamily="34" charset="-128"/>
        <a:cs typeface="+mn-cs"/>
      </a:defRPr>
    </a:lvl7pPr>
    <a:lvl8pPr marL="3200400" algn="l" defTabSz="914400" rtl="0" eaLnBrk="1" latinLnBrk="0" hangingPunct="1">
      <a:defRPr i="1" kern="1200">
        <a:solidFill>
          <a:schemeClr val="tx1"/>
        </a:solidFill>
        <a:latin typeface="Arial" panose="020B0604020202020204" pitchFamily="34" charset="0"/>
        <a:ea typeface="ＭＳ Ｐゴシック" panose="020B0600070205080204" pitchFamily="34" charset="-128"/>
        <a:cs typeface="+mn-cs"/>
      </a:defRPr>
    </a:lvl8pPr>
    <a:lvl9pPr marL="3657600" algn="l" defTabSz="914400" rtl="0" eaLnBrk="1" latinLnBrk="0" hangingPunct="1">
      <a:defRPr i="1" kern="1200">
        <a:solidFill>
          <a:schemeClr val="tx1"/>
        </a:solidFill>
        <a:latin typeface="Arial" panose="020B0604020202020204" pitchFamily="34" charset="0"/>
        <a:ea typeface="ＭＳ Ｐゴシック" panose="020B0600070205080204" pitchFamily="34" charset="-128"/>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99CC"/>
    <a:srgbClr val="008B39"/>
    <a:srgbClr val="0081B1"/>
    <a:srgbClr val="00B6B2"/>
    <a:srgbClr val="B8E5FA"/>
    <a:srgbClr val="CADB31"/>
    <a:srgbClr val="64CB2A"/>
    <a:srgbClr val="A1CB2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EB2CCC5-3555-4B25-AF5B-140815F6790F}" v="32" dt="2024-02-28T15:13:41.15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1"/>
    <p:restoredTop sz="94674"/>
  </p:normalViewPr>
  <p:slideViewPr>
    <p:cSldViewPr>
      <p:cViewPr varScale="1">
        <p:scale>
          <a:sx n="81" d="100"/>
          <a:sy n="81" d="100"/>
        </p:scale>
        <p:origin x="1498" y="77"/>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microsoft.com/office/2015/10/relationships/revisionInfo" Target="revisionInfo.xml"/><Relationship Id="rId21" Type="http://schemas.openxmlformats.org/officeDocument/2006/relationships/slide" Target="slides/slide15.xml"/><Relationship Id="rId34" Type="http://schemas.openxmlformats.org/officeDocument/2006/relationships/presProps" Target="presProps.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handoutMaster" Target="handoutMasters/handoutMaster1.xml"/><Relationship Id="rId38"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slide" Target="slides/slide23.xml"/><Relationship Id="rId1" Type="http://schemas.openxmlformats.org/officeDocument/2006/relationships/customXml" Target="../customXml/item1.xml"/><Relationship Id="rId6" Type="http://schemas.openxmlformats.org/officeDocument/2006/relationships/slideMaster" Target="slideMasters/slideMaster4.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Master" Target="slideMasters/slideMaster3.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theme" Target="theme/theme1.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 Type="http://schemas.openxmlformats.org/officeDocument/2006/relationships/slideMaster" Target="slideMasters/slideMaster2.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viewProps" Target="viewProps.xml"/><Relationship Id="rId8" Type="http://schemas.openxmlformats.org/officeDocument/2006/relationships/slide" Target="slides/slide2.xml"/><Relationship Id="rId3" Type="http://schemas.openxmlformats.org/officeDocument/2006/relationships/slideMaster" Target="slideMasters/slide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rtin Davids" userId="274c0323-63ec-495b-9725-1e3bfecbc4c6" providerId="ADAL" clId="{BEB2CCC5-3555-4B25-AF5B-140815F6790F}"/>
    <pc:docChg chg="undo custSel addSld modSld">
      <pc:chgData name="Martin Davids" userId="274c0323-63ec-495b-9725-1e3bfecbc4c6" providerId="ADAL" clId="{BEB2CCC5-3555-4B25-AF5B-140815F6790F}" dt="2024-02-28T15:16:00.781" v="1099" actId="20577"/>
      <pc:docMkLst>
        <pc:docMk/>
      </pc:docMkLst>
      <pc:sldChg chg="modSp">
        <pc:chgData name="Martin Davids" userId="274c0323-63ec-495b-9725-1e3bfecbc4c6" providerId="ADAL" clId="{BEB2CCC5-3555-4B25-AF5B-140815F6790F}" dt="2024-02-28T14:45:53.947" v="305" actId="20577"/>
        <pc:sldMkLst>
          <pc:docMk/>
          <pc:sldMk cId="0" sldId="305"/>
        </pc:sldMkLst>
        <pc:spChg chg="mod">
          <ac:chgData name="Martin Davids" userId="274c0323-63ec-495b-9725-1e3bfecbc4c6" providerId="ADAL" clId="{BEB2CCC5-3555-4B25-AF5B-140815F6790F}" dt="2024-02-28T14:45:53.947" v="305" actId="20577"/>
          <ac:spMkLst>
            <pc:docMk/>
            <pc:sldMk cId="0" sldId="305"/>
            <ac:spMk id="3" creationId="{4F490448-FF5F-67FE-F841-6DB9080EFC10}"/>
          </ac:spMkLst>
        </pc:spChg>
      </pc:sldChg>
      <pc:sldChg chg="modSp">
        <pc:chgData name="Martin Davids" userId="274c0323-63ec-495b-9725-1e3bfecbc4c6" providerId="ADAL" clId="{BEB2CCC5-3555-4B25-AF5B-140815F6790F}" dt="2024-02-28T14:33:59.792" v="3" actId="20577"/>
        <pc:sldMkLst>
          <pc:docMk/>
          <pc:sldMk cId="0" sldId="306"/>
        </pc:sldMkLst>
        <pc:spChg chg="mod">
          <ac:chgData name="Martin Davids" userId="274c0323-63ec-495b-9725-1e3bfecbc4c6" providerId="ADAL" clId="{BEB2CCC5-3555-4B25-AF5B-140815F6790F}" dt="2024-02-28T14:33:59.792" v="3" actId="20577"/>
          <ac:spMkLst>
            <pc:docMk/>
            <pc:sldMk cId="0" sldId="306"/>
            <ac:spMk id="2" creationId="{BC59BEC7-63D6-C4E5-D7EF-00B3309F13B6}"/>
          </ac:spMkLst>
        </pc:spChg>
      </pc:sldChg>
      <pc:sldChg chg="modSp">
        <pc:chgData name="Martin Davids" userId="274c0323-63ec-495b-9725-1e3bfecbc4c6" providerId="ADAL" clId="{BEB2CCC5-3555-4B25-AF5B-140815F6790F}" dt="2024-02-28T14:43:37.190" v="292" actId="20577"/>
        <pc:sldMkLst>
          <pc:docMk/>
          <pc:sldMk cId="0" sldId="308"/>
        </pc:sldMkLst>
        <pc:spChg chg="mod">
          <ac:chgData name="Martin Davids" userId="274c0323-63ec-495b-9725-1e3bfecbc4c6" providerId="ADAL" clId="{BEB2CCC5-3555-4B25-AF5B-140815F6790F}" dt="2024-02-28T14:43:37.190" v="292" actId="20577"/>
          <ac:spMkLst>
            <pc:docMk/>
            <pc:sldMk cId="0" sldId="308"/>
            <ac:spMk id="2" creationId="{009E1A6A-FE03-CDB6-F54B-540FC3E815FD}"/>
          </ac:spMkLst>
        </pc:spChg>
      </pc:sldChg>
      <pc:sldChg chg="modSp modAnim">
        <pc:chgData name="Martin Davids" userId="274c0323-63ec-495b-9725-1e3bfecbc4c6" providerId="ADAL" clId="{BEB2CCC5-3555-4B25-AF5B-140815F6790F}" dt="2024-02-28T14:43:58.098" v="293" actId="6549"/>
        <pc:sldMkLst>
          <pc:docMk/>
          <pc:sldMk cId="0" sldId="309"/>
        </pc:sldMkLst>
        <pc:spChg chg="mod">
          <ac:chgData name="Martin Davids" userId="274c0323-63ec-495b-9725-1e3bfecbc4c6" providerId="ADAL" clId="{BEB2CCC5-3555-4B25-AF5B-140815F6790F}" dt="2024-02-28T14:43:58.098" v="293" actId="6549"/>
          <ac:spMkLst>
            <pc:docMk/>
            <pc:sldMk cId="0" sldId="309"/>
            <ac:spMk id="2" creationId="{57647A3D-FD34-4B73-B571-46D1F843A104}"/>
          </ac:spMkLst>
        </pc:spChg>
      </pc:sldChg>
      <pc:sldChg chg="modSp mod">
        <pc:chgData name="Martin Davids" userId="274c0323-63ec-495b-9725-1e3bfecbc4c6" providerId="ADAL" clId="{BEB2CCC5-3555-4B25-AF5B-140815F6790F}" dt="2024-02-28T14:43:20.172" v="283" actId="33524"/>
        <pc:sldMkLst>
          <pc:docMk/>
          <pc:sldMk cId="0" sldId="310"/>
        </pc:sldMkLst>
        <pc:spChg chg="mod">
          <ac:chgData name="Martin Davids" userId="274c0323-63ec-495b-9725-1e3bfecbc4c6" providerId="ADAL" clId="{BEB2CCC5-3555-4B25-AF5B-140815F6790F}" dt="2024-02-28T14:43:20.172" v="283" actId="33524"/>
          <ac:spMkLst>
            <pc:docMk/>
            <pc:sldMk cId="0" sldId="310"/>
            <ac:spMk id="3" creationId="{D1AC2E75-43E7-4A13-995F-DDAD553B5069}"/>
          </ac:spMkLst>
        </pc:spChg>
      </pc:sldChg>
      <pc:sldChg chg="modSp mod">
        <pc:chgData name="Martin Davids" userId="274c0323-63ec-495b-9725-1e3bfecbc4c6" providerId="ADAL" clId="{BEB2CCC5-3555-4B25-AF5B-140815F6790F}" dt="2024-02-28T14:43:09.922" v="282" actId="20577"/>
        <pc:sldMkLst>
          <pc:docMk/>
          <pc:sldMk cId="0" sldId="311"/>
        </pc:sldMkLst>
        <pc:spChg chg="mod">
          <ac:chgData name="Martin Davids" userId="274c0323-63ec-495b-9725-1e3bfecbc4c6" providerId="ADAL" clId="{BEB2CCC5-3555-4B25-AF5B-140815F6790F}" dt="2024-02-28T14:43:09.922" v="282" actId="20577"/>
          <ac:spMkLst>
            <pc:docMk/>
            <pc:sldMk cId="0" sldId="311"/>
            <ac:spMk id="17411" creationId="{FDD772F1-1D53-CD0A-6EA7-0A6855429A7B}"/>
          </ac:spMkLst>
        </pc:spChg>
      </pc:sldChg>
      <pc:sldChg chg="modSp mod">
        <pc:chgData name="Martin Davids" userId="274c0323-63ec-495b-9725-1e3bfecbc4c6" providerId="ADAL" clId="{BEB2CCC5-3555-4B25-AF5B-140815F6790F}" dt="2024-02-28T14:41:31.636" v="213" actId="20577"/>
        <pc:sldMkLst>
          <pc:docMk/>
          <pc:sldMk cId="0" sldId="313"/>
        </pc:sldMkLst>
        <pc:spChg chg="mod">
          <ac:chgData name="Martin Davids" userId="274c0323-63ec-495b-9725-1e3bfecbc4c6" providerId="ADAL" clId="{BEB2CCC5-3555-4B25-AF5B-140815F6790F}" dt="2024-02-28T14:41:31.636" v="213" actId="20577"/>
          <ac:spMkLst>
            <pc:docMk/>
            <pc:sldMk cId="0" sldId="313"/>
            <ac:spMk id="2" creationId="{01834F7C-8C80-43A6-98F8-F9B8FE6BB2DE}"/>
          </ac:spMkLst>
        </pc:spChg>
      </pc:sldChg>
      <pc:sldChg chg="addSp modSp new mod">
        <pc:chgData name="Martin Davids" userId="274c0323-63ec-495b-9725-1e3bfecbc4c6" providerId="ADAL" clId="{BEB2CCC5-3555-4B25-AF5B-140815F6790F}" dt="2024-02-28T14:58:04.083" v="904" actId="20577"/>
        <pc:sldMkLst>
          <pc:docMk/>
          <pc:sldMk cId="2252878410" sldId="317"/>
        </pc:sldMkLst>
        <pc:spChg chg="add mod">
          <ac:chgData name="Martin Davids" userId="274c0323-63ec-495b-9725-1e3bfecbc4c6" providerId="ADAL" clId="{BEB2CCC5-3555-4B25-AF5B-140815F6790F}" dt="2024-02-28T14:58:04.083" v="904" actId="20577"/>
          <ac:spMkLst>
            <pc:docMk/>
            <pc:sldMk cId="2252878410" sldId="317"/>
            <ac:spMk id="2" creationId="{9831EB9A-E3F3-92D2-534D-4528577878C3}"/>
          </ac:spMkLst>
        </pc:spChg>
      </pc:sldChg>
      <pc:sldChg chg="modSp add mod">
        <pc:chgData name="Martin Davids" userId="274c0323-63ec-495b-9725-1e3bfecbc4c6" providerId="ADAL" clId="{BEB2CCC5-3555-4B25-AF5B-140815F6790F}" dt="2024-02-28T15:16:00.781" v="1099" actId="20577"/>
        <pc:sldMkLst>
          <pc:docMk/>
          <pc:sldMk cId="2320049469" sldId="318"/>
        </pc:sldMkLst>
        <pc:spChg chg="mod">
          <ac:chgData name="Martin Davids" userId="274c0323-63ec-495b-9725-1e3bfecbc4c6" providerId="ADAL" clId="{BEB2CCC5-3555-4B25-AF5B-140815F6790F}" dt="2024-02-28T15:16:00.781" v="1099" actId="20577"/>
          <ac:spMkLst>
            <pc:docMk/>
            <pc:sldMk cId="2320049469" sldId="318"/>
            <ac:spMk id="2" creationId="{235CAE8A-EB6E-D645-D633-37FD9DE02346}"/>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40B0ADCE-AD9D-4627-A8D2-6B0202A04D39}"/>
              </a:ext>
            </a:extLst>
          </p:cNvPr>
          <p:cNvSpPr>
            <a:spLocks noGrp="1"/>
          </p:cNvSpPr>
          <p:nvPr>
            <p:ph type="hdr" sz="quarter"/>
          </p:nvPr>
        </p:nvSpPr>
        <p:spPr>
          <a:xfrm>
            <a:off x="0" y="0"/>
            <a:ext cx="2946400" cy="496888"/>
          </a:xfrm>
          <a:prstGeom prst="rect">
            <a:avLst/>
          </a:prstGeom>
        </p:spPr>
        <p:txBody>
          <a:bodyPr vert="horz" lIns="91440" tIns="45720" rIns="91440" bIns="45720" rtlCol="0"/>
          <a:lstStyle>
            <a:lvl1pPr algn="l" eaLnBrk="1" hangingPunct="1">
              <a:defRPr sz="1200">
                <a:latin typeface="Arial" pitchFamily="34" charset="0"/>
                <a:ea typeface="ＭＳ Ｐゴシック" pitchFamily="34" charset="-128"/>
                <a:cs typeface="+mn-cs"/>
              </a:defRPr>
            </a:lvl1pPr>
          </a:lstStyle>
          <a:p>
            <a:pPr>
              <a:defRPr/>
            </a:pPr>
            <a:endParaRPr lang="en-GB"/>
          </a:p>
        </p:txBody>
      </p:sp>
      <p:sp>
        <p:nvSpPr>
          <p:cNvPr id="3" name="Date Placeholder 2">
            <a:extLst>
              <a:ext uri="{FF2B5EF4-FFF2-40B4-BE49-F238E27FC236}">
                <a16:creationId xmlns:a16="http://schemas.microsoft.com/office/drawing/2014/main" id="{13F6ACD5-2C05-4D76-B14A-ABAC74B22F18}"/>
              </a:ext>
            </a:extLst>
          </p:cNvPr>
          <p:cNvSpPr>
            <a:spLocks noGrp="1"/>
          </p:cNvSpPr>
          <p:nvPr>
            <p:ph type="dt" sz="quarter" idx="1"/>
          </p:nvPr>
        </p:nvSpPr>
        <p:spPr>
          <a:xfrm>
            <a:off x="3849688" y="0"/>
            <a:ext cx="2946400" cy="496888"/>
          </a:xfrm>
          <a:prstGeom prst="rect">
            <a:avLst/>
          </a:prstGeom>
        </p:spPr>
        <p:txBody>
          <a:bodyPr vert="horz" wrap="square" lIns="91440" tIns="45720" rIns="91440" bIns="45720" numCol="1" anchor="t" anchorCtr="0" compatLnSpc="1">
            <a:prstTxWarp prst="textNoShape">
              <a:avLst/>
            </a:prstTxWarp>
          </a:bodyPr>
          <a:lstStyle>
            <a:lvl1pPr algn="r" eaLnBrk="1" hangingPunct="1">
              <a:defRPr sz="1200">
                <a:latin typeface="Arial" charset="0"/>
                <a:ea typeface="ＭＳ Ｐゴシック" charset="-128"/>
              </a:defRPr>
            </a:lvl1pPr>
          </a:lstStyle>
          <a:p>
            <a:pPr>
              <a:defRPr/>
            </a:pPr>
            <a:fld id="{2353A3E8-C94A-44B1-AE13-605E0270D9AB}" type="datetimeFigureOut">
              <a:rPr lang="en-US" altLang="en-US"/>
              <a:pPr>
                <a:defRPr/>
              </a:pPr>
              <a:t>2/28/2024</a:t>
            </a:fld>
            <a:endParaRPr lang="en-GB" altLang="en-US"/>
          </a:p>
        </p:txBody>
      </p:sp>
      <p:sp>
        <p:nvSpPr>
          <p:cNvPr id="4" name="Footer Placeholder 3">
            <a:extLst>
              <a:ext uri="{FF2B5EF4-FFF2-40B4-BE49-F238E27FC236}">
                <a16:creationId xmlns:a16="http://schemas.microsoft.com/office/drawing/2014/main" id="{A0A392D5-9BFE-47BD-ABDB-BA2EFA17B6CF}"/>
              </a:ext>
            </a:extLst>
          </p:cNvPr>
          <p:cNvSpPr>
            <a:spLocks noGrp="1"/>
          </p:cNvSpPr>
          <p:nvPr>
            <p:ph type="ftr" sz="quarter" idx="2"/>
          </p:nvPr>
        </p:nvSpPr>
        <p:spPr>
          <a:xfrm>
            <a:off x="0" y="9428163"/>
            <a:ext cx="2946400" cy="496887"/>
          </a:xfrm>
          <a:prstGeom prst="rect">
            <a:avLst/>
          </a:prstGeom>
        </p:spPr>
        <p:txBody>
          <a:bodyPr vert="horz" lIns="91440" tIns="45720" rIns="91440" bIns="45720" rtlCol="0" anchor="b"/>
          <a:lstStyle>
            <a:lvl1pPr algn="l" eaLnBrk="1" hangingPunct="1">
              <a:defRPr sz="1200">
                <a:latin typeface="Arial" pitchFamily="34" charset="0"/>
                <a:ea typeface="ＭＳ Ｐゴシック" pitchFamily="34" charset="-128"/>
                <a:cs typeface="+mn-cs"/>
              </a:defRPr>
            </a:lvl1pPr>
          </a:lstStyle>
          <a:p>
            <a:pPr>
              <a:defRPr/>
            </a:pPr>
            <a:endParaRPr lang="en-GB"/>
          </a:p>
        </p:txBody>
      </p:sp>
      <p:sp>
        <p:nvSpPr>
          <p:cNvPr id="5" name="Slide Number Placeholder 4">
            <a:extLst>
              <a:ext uri="{FF2B5EF4-FFF2-40B4-BE49-F238E27FC236}">
                <a16:creationId xmlns:a16="http://schemas.microsoft.com/office/drawing/2014/main" id="{62407B0C-C3D9-4D17-AEAB-4C5DC462E07D}"/>
              </a:ext>
            </a:extLst>
          </p:cNvPr>
          <p:cNvSpPr>
            <a:spLocks noGrp="1"/>
          </p:cNvSpPr>
          <p:nvPr>
            <p:ph type="sldNum" sz="quarter" idx="3"/>
          </p:nvPr>
        </p:nvSpPr>
        <p:spPr>
          <a:xfrm>
            <a:off x="3849688" y="9428163"/>
            <a:ext cx="2946400" cy="4968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fld id="{27A89866-3D2C-4141-A5C9-95242F0BC793}" type="slidenum">
              <a:rPr lang="en-GB" altLang="en-US"/>
              <a:pPr/>
              <a:t>‹#›</a:t>
            </a:fld>
            <a:endParaRPr lang="en-GB"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42" name="Rectangle 2">
            <a:extLst>
              <a:ext uri="{FF2B5EF4-FFF2-40B4-BE49-F238E27FC236}">
                <a16:creationId xmlns:a16="http://schemas.microsoft.com/office/drawing/2014/main" id="{AF099E88-77F6-43D3-BE85-3BA07A7104B9}"/>
              </a:ext>
            </a:extLst>
          </p:cNvPr>
          <p:cNvSpPr>
            <a:spLocks noGrp="1" noChangeArrowheads="1"/>
          </p:cNvSpPr>
          <p:nvPr>
            <p:ph type="hdr" sz="quarter"/>
          </p:nvPr>
        </p:nvSpPr>
        <p:spPr bwMode="auto">
          <a:xfrm>
            <a:off x="0" y="0"/>
            <a:ext cx="29464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i="0">
                <a:latin typeface="Arial" charset="0"/>
                <a:ea typeface="+mn-ea"/>
                <a:cs typeface="+mn-cs"/>
              </a:defRPr>
            </a:lvl1pPr>
          </a:lstStyle>
          <a:p>
            <a:pPr>
              <a:defRPr/>
            </a:pPr>
            <a:endParaRPr lang="en-GB"/>
          </a:p>
        </p:txBody>
      </p:sp>
      <p:sp>
        <p:nvSpPr>
          <p:cNvPr id="10243" name="Rectangle 3">
            <a:extLst>
              <a:ext uri="{FF2B5EF4-FFF2-40B4-BE49-F238E27FC236}">
                <a16:creationId xmlns:a16="http://schemas.microsoft.com/office/drawing/2014/main" id="{1794FB1E-20F3-47BC-84CE-A1240B8F014E}"/>
              </a:ext>
            </a:extLst>
          </p:cNvPr>
          <p:cNvSpPr>
            <a:spLocks noGrp="1" noChangeArrowheads="1"/>
          </p:cNvSpPr>
          <p:nvPr>
            <p:ph type="dt" idx="1"/>
          </p:nvPr>
        </p:nvSpPr>
        <p:spPr bwMode="auto">
          <a:xfrm>
            <a:off x="3849688" y="0"/>
            <a:ext cx="29464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i="0">
                <a:latin typeface="Arial" charset="0"/>
                <a:ea typeface="+mn-ea"/>
                <a:cs typeface="+mn-cs"/>
              </a:defRPr>
            </a:lvl1pPr>
          </a:lstStyle>
          <a:p>
            <a:pPr>
              <a:defRPr/>
            </a:pPr>
            <a:endParaRPr lang="en-GB"/>
          </a:p>
        </p:txBody>
      </p:sp>
      <p:sp>
        <p:nvSpPr>
          <p:cNvPr id="10244" name="Rectangle 4">
            <a:extLst>
              <a:ext uri="{FF2B5EF4-FFF2-40B4-BE49-F238E27FC236}">
                <a16:creationId xmlns:a16="http://schemas.microsoft.com/office/drawing/2014/main" id="{908523E5-D07B-09F6-7990-32D49835A109}"/>
              </a:ext>
            </a:extLst>
          </p:cNvPr>
          <p:cNvSpPr>
            <a:spLocks noGrp="1" noRot="1" noChangeAspect="1" noChangeArrowheads="1" noTextEdit="1"/>
          </p:cNvSpPr>
          <p:nvPr>
            <p:ph type="sldImg" idx="2"/>
          </p:nvPr>
        </p:nvSpPr>
        <p:spPr bwMode="auto">
          <a:xfrm>
            <a:off x="917575" y="744538"/>
            <a:ext cx="4962525" cy="3722687"/>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245" name="Rectangle 5">
            <a:extLst>
              <a:ext uri="{FF2B5EF4-FFF2-40B4-BE49-F238E27FC236}">
                <a16:creationId xmlns:a16="http://schemas.microsoft.com/office/drawing/2014/main" id="{CE9241B5-D2F0-4766-A0FE-D9F06AB3755F}"/>
              </a:ext>
            </a:extLst>
          </p:cNvPr>
          <p:cNvSpPr>
            <a:spLocks noGrp="1" noChangeArrowheads="1"/>
          </p:cNvSpPr>
          <p:nvPr>
            <p:ph type="body" sz="quarter" idx="3"/>
          </p:nvPr>
        </p:nvSpPr>
        <p:spPr bwMode="auto">
          <a:xfrm>
            <a:off x="679450" y="4714875"/>
            <a:ext cx="5438775" cy="44672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10246" name="Rectangle 6">
            <a:extLst>
              <a:ext uri="{FF2B5EF4-FFF2-40B4-BE49-F238E27FC236}">
                <a16:creationId xmlns:a16="http://schemas.microsoft.com/office/drawing/2014/main" id="{6D70B474-5F26-46EB-A03E-44B76EDCE9FE}"/>
              </a:ext>
            </a:extLst>
          </p:cNvPr>
          <p:cNvSpPr>
            <a:spLocks noGrp="1" noChangeArrowheads="1"/>
          </p:cNvSpPr>
          <p:nvPr>
            <p:ph type="ftr" sz="quarter" idx="4"/>
          </p:nvPr>
        </p:nvSpPr>
        <p:spPr bwMode="auto">
          <a:xfrm>
            <a:off x="0" y="9428163"/>
            <a:ext cx="2946400"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i="0">
                <a:latin typeface="Arial" charset="0"/>
                <a:ea typeface="+mn-ea"/>
                <a:cs typeface="+mn-cs"/>
              </a:defRPr>
            </a:lvl1pPr>
          </a:lstStyle>
          <a:p>
            <a:pPr>
              <a:defRPr/>
            </a:pPr>
            <a:endParaRPr lang="en-GB"/>
          </a:p>
        </p:txBody>
      </p:sp>
      <p:sp>
        <p:nvSpPr>
          <p:cNvPr id="10247" name="Rectangle 7">
            <a:extLst>
              <a:ext uri="{FF2B5EF4-FFF2-40B4-BE49-F238E27FC236}">
                <a16:creationId xmlns:a16="http://schemas.microsoft.com/office/drawing/2014/main" id="{F5D5D0EA-021F-48A0-AF8A-4B43C8E1C936}"/>
              </a:ext>
            </a:extLst>
          </p:cNvPr>
          <p:cNvSpPr>
            <a:spLocks noGrp="1" noChangeArrowheads="1"/>
          </p:cNvSpPr>
          <p:nvPr>
            <p:ph type="sldNum" sz="quarter" idx="5"/>
          </p:nvPr>
        </p:nvSpPr>
        <p:spPr bwMode="auto">
          <a:xfrm>
            <a:off x="3849688" y="9428163"/>
            <a:ext cx="2946400"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i="0"/>
            </a:lvl1pPr>
          </a:lstStyle>
          <a:p>
            <a:fld id="{4713931A-8E52-42B0-8086-1FFDE7DD8429}" type="slidenum">
              <a:rPr lang="en-GB" altLang="en-US"/>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ＭＳ Ｐゴシック" charset="0"/>
        <a:cs typeface="ＭＳ Ｐゴシック" charset="0"/>
      </a:defRPr>
    </a:lvl1pPr>
    <a:lvl2pPr marL="457200" algn="l" rtl="0" eaLnBrk="0" fontAlgn="base" hangingPunct="0">
      <a:spcBef>
        <a:spcPct val="30000"/>
      </a:spcBef>
      <a:spcAft>
        <a:spcPct val="0"/>
      </a:spcAft>
      <a:defRPr sz="1200" kern="1200">
        <a:solidFill>
          <a:schemeClr val="tx1"/>
        </a:solidFill>
        <a:latin typeface="Arial" charset="0"/>
        <a:ea typeface="ＭＳ Ｐゴシック" charset="0"/>
        <a:cs typeface="+mn-cs"/>
      </a:defRPr>
    </a:lvl2pPr>
    <a:lvl3pPr marL="914400" algn="l" rtl="0" eaLnBrk="0" fontAlgn="base" hangingPunct="0">
      <a:spcBef>
        <a:spcPct val="30000"/>
      </a:spcBef>
      <a:spcAft>
        <a:spcPct val="0"/>
      </a:spcAft>
      <a:defRPr sz="1200" kern="1200">
        <a:solidFill>
          <a:schemeClr val="tx1"/>
        </a:solidFill>
        <a:latin typeface="Arial" charset="0"/>
        <a:ea typeface="ＭＳ Ｐゴシック" charset="0"/>
        <a:cs typeface="+mn-cs"/>
      </a:defRPr>
    </a:lvl3pPr>
    <a:lvl4pPr marL="1371600" algn="l" rtl="0" eaLnBrk="0" fontAlgn="base" hangingPunct="0">
      <a:spcBef>
        <a:spcPct val="30000"/>
      </a:spcBef>
      <a:spcAft>
        <a:spcPct val="0"/>
      </a:spcAft>
      <a:defRPr sz="1200" kern="1200">
        <a:solidFill>
          <a:schemeClr val="tx1"/>
        </a:solidFill>
        <a:latin typeface="Arial" charset="0"/>
        <a:ea typeface="ＭＳ Ｐゴシック" charset="0"/>
        <a:cs typeface="+mn-cs"/>
      </a:defRPr>
    </a:lvl4pPr>
    <a:lvl5pPr marL="1828800" algn="l" rtl="0" eaLnBrk="0" fontAlgn="base" hangingPunct="0">
      <a:spcBef>
        <a:spcPct val="30000"/>
      </a:spcBef>
      <a:spcAft>
        <a:spcPct val="0"/>
      </a:spcAft>
      <a:defRPr sz="1200" kern="1200">
        <a:solidFill>
          <a:schemeClr val="tx1"/>
        </a:solidFill>
        <a:latin typeface="Arial" charset="0"/>
        <a:ea typeface="ＭＳ Ｐゴシック" charset="0"/>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a:extLst>
              <a:ext uri="{FF2B5EF4-FFF2-40B4-BE49-F238E27FC236}">
                <a16:creationId xmlns:a16="http://schemas.microsoft.com/office/drawing/2014/main" id="{9A07ED24-4123-D621-E8BA-7A72F3EE1100}"/>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ＭＳ Ｐゴシック" panose="020B0600070205080204" pitchFamily="34" charset="-128"/>
              </a:defRPr>
            </a:lvl1pPr>
            <a:lvl2pPr marL="742950" indent="-285750">
              <a:spcBef>
                <a:spcPct val="30000"/>
              </a:spcBef>
              <a:defRPr sz="1200">
                <a:solidFill>
                  <a:schemeClr val="tx1"/>
                </a:solidFill>
                <a:latin typeface="Arial" panose="020B0604020202020204" pitchFamily="34" charset="0"/>
                <a:ea typeface="ＭＳ Ｐゴシック" panose="020B0600070205080204" pitchFamily="34" charset="-128"/>
              </a:defRPr>
            </a:lvl2pPr>
            <a:lvl3pPr marL="1143000" indent="-228600">
              <a:spcBef>
                <a:spcPct val="30000"/>
              </a:spcBef>
              <a:defRPr sz="1200">
                <a:solidFill>
                  <a:schemeClr val="tx1"/>
                </a:solidFill>
                <a:latin typeface="Arial" panose="020B0604020202020204" pitchFamily="34" charset="0"/>
                <a:ea typeface="ＭＳ Ｐゴシック" panose="020B0600070205080204" pitchFamily="34" charset="-128"/>
              </a:defRPr>
            </a:lvl3pPr>
            <a:lvl4pPr marL="1600200" indent="-228600">
              <a:spcBef>
                <a:spcPct val="30000"/>
              </a:spcBef>
              <a:defRPr sz="1200">
                <a:solidFill>
                  <a:schemeClr val="tx1"/>
                </a:solidFill>
                <a:latin typeface="Arial" panose="020B0604020202020204" pitchFamily="34" charset="0"/>
                <a:ea typeface="ＭＳ Ｐゴシック" panose="020B0600070205080204" pitchFamily="34" charset="-128"/>
              </a:defRPr>
            </a:lvl4pPr>
            <a:lvl5pPr marL="2057400" indent="-228600">
              <a:spcBef>
                <a:spcPct val="30000"/>
              </a:spcBef>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9pPr>
          </a:lstStyle>
          <a:p>
            <a:pPr>
              <a:spcBef>
                <a:spcPct val="0"/>
              </a:spcBef>
            </a:pPr>
            <a:fld id="{43D91DA0-F0DD-4475-94F1-D4A783590233}" type="slidenum">
              <a:rPr lang="en-GB" altLang="en-US"/>
              <a:pPr>
                <a:spcBef>
                  <a:spcPct val="0"/>
                </a:spcBef>
              </a:pPr>
              <a:t>14</a:t>
            </a:fld>
            <a:endParaRPr lang="en-GB" altLang="en-US"/>
          </a:p>
        </p:txBody>
      </p:sp>
      <p:sp>
        <p:nvSpPr>
          <p:cNvPr id="26627" name="Rectangle 2">
            <a:extLst>
              <a:ext uri="{FF2B5EF4-FFF2-40B4-BE49-F238E27FC236}">
                <a16:creationId xmlns:a16="http://schemas.microsoft.com/office/drawing/2014/main" id="{B43F2CCB-A433-E309-8D72-E5D19020DD6B}"/>
              </a:ext>
            </a:extLst>
          </p:cNvPr>
          <p:cNvSpPr>
            <a:spLocks noGrp="1" noRot="1" noChangeAspect="1" noChangeArrowheads="1" noTextEdit="1"/>
          </p:cNvSpPr>
          <p:nvPr>
            <p:ph type="sldImg"/>
          </p:nvPr>
        </p:nvSpPr>
        <p:spPr>
          <a:ln/>
        </p:spPr>
      </p:sp>
      <p:sp>
        <p:nvSpPr>
          <p:cNvPr id="26628" name="Rectangle 3">
            <a:extLst>
              <a:ext uri="{FF2B5EF4-FFF2-40B4-BE49-F238E27FC236}">
                <a16:creationId xmlns:a16="http://schemas.microsoft.com/office/drawing/2014/main" id="{B3A6D303-BB0A-A0F2-09E2-B2C8B1A96F2E}"/>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ea typeface="ＭＳ Ｐゴシック" panose="020B0600070205080204" pitchFamily="34" charset="-128"/>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7">
            <a:extLst>
              <a:ext uri="{FF2B5EF4-FFF2-40B4-BE49-F238E27FC236}">
                <a16:creationId xmlns:a16="http://schemas.microsoft.com/office/drawing/2014/main" id="{BA1C23F7-5428-B81D-BDFB-BD57D4C8FCBB}"/>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ＭＳ Ｐゴシック" panose="020B0600070205080204" pitchFamily="34" charset="-128"/>
              </a:defRPr>
            </a:lvl1pPr>
            <a:lvl2pPr marL="742950" indent="-285750">
              <a:spcBef>
                <a:spcPct val="30000"/>
              </a:spcBef>
              <a:defRPr sz="1200">
                <a:solidFill>
                  <a:schemeClr val="tx1"/>
                </a:solidFill>
                <a:latin typeface="Arial" panose="020B0604020202020204" pitchFamily="34" charset="0"/>
                <a:ea typeface="ＭＳ Ｐゴシック" panose="020B0600070205080204" pitchFamily="34" charset="-128"/>
              </a:defRPr>
            </a:lvl2pPr>
            <a:lvl3pPr marL="1143000" indent="-228600">
              <a:spcBef>
                <a:spcPct val="30000"/>
              </a:spcBef>
              <a:defRPr sz="1200">
                <a:solidFill>
                  <a:schemeClr val="tx1"/>
                </a:solidFill>
                <a:latin typeface="Arial" panose="020B0604020202020204" pitchFamily="34" charset="0"/>
                <a:ea typeface="ＭＳ Ｐゴシック" panose="020B0600070205080204" pitchFamily="34" charset="-128"/>
              </a:defRPr>
            </a:lvl3pPr>
            <a:lvl4pPr marL="1600200" indent="-228600">
              <a:spcBef>
                <a:spcPct val="30000"/>
              </a:spcBef>
              <a:defRPr sz="1200">
                <a:solidFill>
                  <a:schemeClr val="tx1"/>
                </a:solidFill>
                <a:latin typeface="Arial" panose="020B0604020202020204" pitchFamily="34" charset="0"/>
                <a:ea typeface="ＭＳ Ｐゴシック" panose="020B0600070205080204" pitchFamily="34" charset="-128"/>
              </a:defRPr>
            </a:lvl4pPr>
            <a:lvl5pPr marL="2057400" indent="-228600">
              <a:spcBef>
                <a:spcPct val="30000"/>
              </a:spcBef>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9pPr>
          </a:lstStyle>
          <a:p>
            <a:pPr>
              <a:spcBef>
                <a:spcPct val="0"/>
              </a:spcBef>
            </a:pPr>
            <a:fld id="{D47E1C3C-DD51-42AA-B7C0-ABC33968A326}" type="slidenum">
              <a:rPr lang="en-GB" altLang="en-US"/>
              <a:pPr>
                <a:spcBef>
                  <a:spcPct val="0"/>
                </a:spcBef>
              </a:pPr>
              <a:t>15</a:t>
            </a:fld>
            <a:endParaRPr lang="en-GB" altLang="en-US"/>
          </a:p>
        </p:txBody>
      </p:sp>
      <p:sp>
        <p:nvSpPr>
          <p:cNvPr id="28675" name="Rectangle 2">
            <a:extLst>
              <a:ext uri="{FF2B5EF4-FFF2-40B4-BE49-F238E27FC236}">
                <a16:creationId xmlns:a16="http://schemas.microsoft.com/office/drawing/2014/main" id="{2761F619-B630-9CE5-E90B-518BF3E128DC}"/>
              </a:ext>
            </a:extLst>
          </p:cNvPr>
          <p:cNvSpPr>
            <a:spLocks noGrp="1" noRot="1" noChangeAspect="1" noChangeArrowheads="1" noTextEdit="1"/>
          </p:cNvSpPr>
          <p:nvPr>
            <p:ph type="sldImg"/>
          </p:nvPr>
        </p:nvSpPr>
        <p:spPr>
          <a:ln/>
        </p:spPr>
      </p:sp>
      <p:sp>
        <p:nvSpPr>
          <p:cNvPr id="28676" name="Rectangle 3">
            <a:extLst>
              <a:ext uri="{FF2B5EF4-FFF2-40B4-BE49-F238E27FC236}">
                <a16:creationId xmlns:a16="http://schemas.microsoft.com/office/drawing/2014/main" id="{C9CA3CB3-05DE-2513-B273-0E47136CF868}"/>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71450" indent="-171450" eaLnBrk="1" hangingPunct="1">
              <a:buFontTx/>
              <a:buChar char="•"/>
            </a:pPr>
            <a:r>
              <a:rPr lang="en-GB" altLang="en-US">
                <a:latin typeface="Arial" panose="020B0604020202020204" pitchFamily="34" charset="0"/>
                <a:ea typeface="ＭＳ Ｐゴシック" panose="020B0600070205080204" pitchFamily="34" charset="-128"/>
              </a:rPr>
              <a:t>PGL provides a wide range of top quality residential adventure and educational courses for more than 4,500 groups every year</a:t>
            </a:r>
          </a:p>
          <a:p>
            <a:pPr marL="171450" indent="-171450" eaLnBrk="1" hangingPunct="1">
              <a:buFontTx/>
              <a:buChar char="•"/>
            </a:pPr>
            <a:r>
              <a:rPr lang="en-GB" altLang="en-US">
                <a:latin typeface="Arial" panose="020B0604020202020204" pitchFamily="34" charset="0"/>
                <a:ea typeface="ＭＳ Ｐゴシック" panose="020B0600070205080204" pitchFamily="34" charset="-128"/>
              </a:rPr>
              <a:t>All PGL centres and activities are risk assessed to comply with legal requirements and best practice. Risk assessments are available by request and on the PGL website</a:t>
            </a:r>
          </a:p>
          <a:p>
            <a:pPr marL="171450" indent="-171450" eaLnBrk="1" hangingPunct="1">
              <a:buFontTx/>
              <a:buChar char="•"/>
            </a:pPr>
            <a:r>
              <a:rPr lang="en-GB" altLang="en-US">
                <a:latin typeface="Arial" panose="020B0604020202020204" pitchFamily="34" charset="0"/>
                <a:ea typeface="ＭＳ Ｐゴシック" panose="020B0600070205080204" pitchFamily="34" charset="-128"/>
              </a:rPr>
              <a:t>ABTA (Association of British Travel Agents)  bonded means your money is protected</a:t>
            </a:r>
          </a:p>
          <a:p>
            <a:pPr marL="171450" indent="-171450" eaLnBrk="1" hangingPunct="1">
              <a:buFontTx/>
              <a:buChar char="•"/>
            </a:pPr>
            <a:r>
              <a:rPr lang="en-GB" altLang="en-US">
                <a:latin typeface="Arial" panose="020B0604020202020204" pitchFamily="34" charset="0"/>
                <a:ea typeface="ＭＳ Ｐゴシック" panose="020B0600070205080204" pitchFamily="34" charset="-128"/>
              </a:rPr>
              <a:t>BAPA – British Activity Providers Association. Responsible for establishing operating guidelines for the activity holiday industry. </a:t>
            </a:r>
          </a:p>
          <a:p>
            <a:pPr marL="171450" indent="-171450" eaLnBrk="1" hangingPunct="1"/>
            <a:endParaRPr lang="en-US" altLang="en-US">
              <a:latin typeface="Arial" panose="020B0604020202020204" pitchFamily="34" charset="0"/>
              <a:ea typeface="ＭＳ Ｐゴシック" panose="020B0600070205080204" pitchFamily="34" charset="-128"/>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7">
            <a:extLst>
              <a:ext uri="{FF2B5EF4-FFF2-40B4-BE49-F238E27FC236}">
                <a16:creationId xmlns:a16="http://schemas.microsoft.com/office/drawing/2014/main" id="{66EB1ECA-9652-6503-7A59-828697CC3E1E}"/>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ＭＳ Ｐゴシック" panose="020B0600070205080204" pitchFamily="34" charset="-128"/>
              </a:defRPr>
            </a:lvl1pPr>
            <a:lvl2pPr marL="742950" indent="-285750">
              <a:spcBef>
                <a:spcPct val="30000"/>
              </a:spcBef>
              <a:defRPr sz="1200">
                <a:solidFill>
                  <a:schemeClr val="tx1"/>
                </a:solidFill>
                <a:latin typeface="Arial" panose="020B0604020202020204" pitchFamily="34" charset="0"/>
                <a:ea typeface="ＭＳ Ｐゴシック" panose="020B0600070205080204" pitchFamily="34" charset="-128"/>
              </a:defRPr>
            </a:lvl2pPr>
            <a:lvl3pPr marL="1143000" indent="-228600">
              <a:spcBef>
                <a:spcPct val="30000"/>
              </a:spcBef>
              <a:defRPr sz="1200">
                <a:solidFill>
                  <a:schemeClr val="tx1"/>
                </a:solidFill>
                <a:latin typeface="Arial" panose="020B0604020202020204" pitchFamily="34" charset="0"/>
                <a:ea typeface="ＭＳ Ｐゴシック" panose="020B0600070205080204" pitchFamily="34" charset="-128"/>
              </a:defRPr>
            </a:lvl3pPr>
            <a:lvl4pPr marL="1600200" indent="-228600">
              <a:spcBef>
                <a:spcPct val="30000"/>
              </a:spcBef>
              <a:defRPr sz="1200">
                <a:solidFill>
                  <a:schemeClr val="tx1"/>
                </a:solidFill>
                <a:latin typeface="Arial" panose="020B0604020202020204" pitchFamily="34" charset="0"/>
                <a:ea typeface="ＭＳ Ｐゴシック" panose="020B0600070205080204" pitchFamily="34" charset="-128"/>
              </a:defRPr>
            </a:lvl4pPr>
            <a:lvl5pPr marL="2057400" indent="-228600">
              <a:spcBef>
                <a:spcPct val="30000"/>
              </a:spcBef>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9pPr>
          </a:lstStyle>
          <a:p>
            <a:pPr>
              <a:spcBef>
                <a:spcPct val="0"/>
              </a:spcBef>
            </a:pPr>
            <a:fld id="{E8B922FC-F6C8-47A9-A1CE-895262260282}" type="slidenum">
              <a:rPr lang="en-GB" altLang="en-US"/>
              <a:pPr>
                <a:spcBef>
                  <a:spcPct val="0"/>
                </a:spcBef>
              </a:pPr>
              <a:t>16</a:t>
            </a:fld>
            <a:endParaRPr lang="en-GB" altLang="en-US"/>
          </a:p>
        </p:txBody>
      </p:sp>
      <p:sp>
        <p:nvSpPr>
          <p:cNvPr id="30723" name="Rectangle 2">
            <a:extLst>
              <a:ext uri="{FF2B5EF4-FFF2-40B4-BE49-F238E27FC236}">
                <a16:creationId xmlns:a16="http://schemas.microsoft.com/office/drawing/2014/main" id="{93A8F0C4-FBA9-03AF-55BF-3152637E9420}"/>
              </a:ext>
            </a:extLst>
          </p:cNvPr>
          <p:cNvSpPr>
            <a:spLocks noGrp="1" noRot="1" noChangeAspect="1" noChangeArrowheads="1" noTextEdit="1"/>
          </p:cNvSpPr>
          <p:nvPr>
            <p:ph type="sldImg"/>
          </p:nvPr>
        </p:nvSpPr>
        <p:spPr>
          <a:ln/>
        </p:spPr>
      </p:sp>
      <p:sp>
        <p:nvSpPr>
          <p:cNvPr id="30724" name="Rectangle 3">
            <a:extLst>
              <a:ext uri="{FF2B5EF4-FFF2-40B4-BE49-F238E27FC236}">
                <a16:creationId xmlns:a16="http://schemas.microsoft.com/office/drawing/2014/main" id="{5F784A4F-FB6E-2076-08C4-AF7D3CD8439C}"/>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Char char="•"/>
            </a:pPr>
            <a:r>
              <a:rPr lang="en-GB" altLang="en-US">
                <a:latin typeface="Arial" panose="020B0604020202020204" pitchFamily="34" charset="0"/>
                <a:ea typeface="ＭＳ Ｐゴシック" panose="020B0600070205080204" pitchFamily="34" charset="-128"/>
              </a:rPr>
              <a:t>20 miles from Paris</a:t>
            </a:r>
          </a:p>
          <a:p>
            <a:pPr>
              <a:buFontTx/>
              <a:buChar char="•"/>
            </a:pPr>
            <a:r>
              <a:rPr lang="en-GB" altLang="en-US">
                <a:latin typeface="Arial" panose="020B0604020202020204" pitchFamily="34" charset="0"/>
                <a:ea typeface="ＭＳ Ｐゴシック" panose="020B0600070205080204" pitchFamily="34" charset="-128"/>
              </a:rPr>
              <a:t>Set in 70 acres of attractive, self-contained grounds</a:t>
            </a:r>
          </a:p>
          <a:p>
            <a:pPr>
              <a:buFontTx/>
              <a:buChar char="•"/>
            </a:pPr>
            <a:r>
              <a:rPr lang="en-GB" altLang="en-US">
                <a:latin typeface="Arial" panose="020B0604020202020204" pitchFamily="34" charset="0"/>
                <a:ea typeface="ＭＳ Ｐゴシック" panose="020B0600070205080204" pitchFamily="34" charset="-128"/>
              </a:rPr>
              <a:t>Used exclusively by PGL guests</a:t>
            </a:r>
          </a:p>
          <a:p>
            <a:pPr eaLnBrk="1" hangingPunct="1"/>
            <a:endParaRPr lang="en-US" altLang="en-US">
              <a:latin typeface="Arial" panose="020B0604020202020204" pitchFamily="34" charset="0"/>
              <a:ea typeface="ＭＳ Ｐゴシック" panose="020B0600070205080204" pitchFamily="34" charset="-128"/>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a:extLst>
              <a:ext uri="{FF2B5EF4-FFF2-40B4-BE49-F238E27FC236}">
                <a16:creationId xmlns:a16="http://schemas.microsoft.com/office/drawing/2014/main" id="{E9E99A89-12CC-2167-FA74-F99042243710}"/>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ＭＳ Ｐゴシック" panose="020B0600070205080204" pitchFamily="34" charset="-128"/>
              </a:defRPr>
            </a:lvl1pPr>
            <a:lvl2pPr marL="742950" indent="-285750">
              <a:spcBef>
                <a:spcPct val="30000"/>
              </a:spcBef>
              <a:defRPr sz="1200">
                <a:solidFill>
                  <a:schemeClr val="tx1"/>
                </a:solidFill>
                <a:latin typeface="Arial" panose="020B0604020202020204" pitchFamily="34" charset="0"/>
                <a:ea typeface="ＭＳ Ｐゴシック" panose="020B0600070205080204" pitchFamily="34" charset="-128"/>
              </a:defRPr>
            </a:lvl2pPr>
            <a:lvl3pPr marL="1143000" indent="-228600">
              <a:spcBef>
                <a:spcPct val="30000"/>
              </a:spcBef>
              <a:defRPr sz="1200">
                <a:solidFill>
                  <a:schemeClr val="tx1"/>
                </a:solidFill>
                <a:latin typeface="Arial" panose="020B0604020202020204" pitchFamily="34" charset="0"/>
                <a:ea typeface="ＭＳ Ｐゴシック" panose="020B0600070205080204" pitchFamily="34" charset="-128"/>
              </a:defRPr>
            </a:lvl3pPr>
            <a:lvl4pPr marL="1600200" indent="-228600">
              <a:spcBef>
                <a:spcPct val="30000"/>
              </a:spcBef>
              <a:defRPr sz="1200">
                <a:solidFill>
                  <a:schemeClr val="tx1"/>
                </a:solidFill>
                <a:latin typeface="Arial" panose="020B0604020202020204" pitchFamily="34" charset="0"/>
                <a:ea typeface="ＭＳ Ｐゴシック" panose="020B0600070205080204" pitchFamily="34" charset="-128"/>
              </a:defRPr>
            </a:lvl4pPr>
            <a:lvl5pPr marL="2057400" indent="-228600">
              <a:spcBef>
                <a:spcPct val="30000"/>
              </a:spcBef>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9pPr>
          </a:lstStyle>
          <a:p>
            <a:pPr>
              <a:spcBef>
                <a:spcPct val="0"/>
              </a:spcBef>
            </a:pPr>
            <a:fld id="{5E07134B-E117-4D2C-BEE4-9F94F045E9C2}" type="slidenum">
              <a:rPr lang="en-GB" altLang="en-US"/>
              <a:pPr>
                <a:spcBef>
                  <a:spcPct val="0"/>
                </a:spcBef>
              </a:pPr>
              <a:t>17</a:t>
            </a:fld>
            <a:endParaRPr lang="en-GB" altLang="en-US"/>
          </a:p>
        </p:txBody>
      </p:sp>
      <p:sp>
        <p:nvSpPr>
          <p:cNvPr id="32771" name="Rectangle 2">
            <a:extLst>
              <a:ext uri="{FF2B5EF4-FFF2-40B4-BE49-F238E27FC236}">
                <a16:creationId xmlns:a16="http://schemas.microsoft.com/office/drawing/2014/main" id="{63C08A68-AD12-D6EE-913A-62403516D735}"/>
              </a:ext>
            </a:extLst>
          </p:cNvPr>
          <p:cNvSpPr>
            <a:spLocks noGrp="1" noRot="1" noChangeAspect="1" noChangeArrowheads="1" noTextEdit="1"/>
          </p:cNvSpPr>
          <p:nvPr>
            <p:ph type="sldImg"/>
          </p:nvPr>
        </p:nvSpPr>
        <p:spPr>
          <a:ln/>
        </p:spPr>
      </p:sp>
      <p:sp>
        <p:nvSpPr>
          <p:cNvPr id="32772" name="Rectangle 3">
            <a:extLst>
              <a:ext uri="{FF2B5EF4-FFF2-40B4-BE49-F238E27FC236}">
                <a16:creationId xmlns:a16="http://schemas.microsoft.com/office/drawing/2014/main" id="{D2B1D8D6-9474-BFA8-F623-DCD9810B9BE8}"/>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sz="1000">
                <a:latin typeface="Arial" panose="020B0604020202020204" pitchFamily="34" charset="0"/>
                <a:ea typeface="ＭＳ Ｐゴシック" panose="020B0600070205080204" pitchFamily="34" charset="-128"/>
              </a:rPr>
              <a:t>Your PGL Tour Leader will have a wealth of local knowledge and will accompany you on excursions so you can make the most of your time away. </a:t>
            </a:r>
          </a:p>
          <a:p>
            <a:pPr eaLnBrk="1" hangingPunct="1"/>
            <a:r>
              <a:rPr lang="en-US" altLang="en-US" sz="1000">
                <a:latin typeface="Arial" panose="020B0604020202020204" pitchFamily="34" charset="0"/>
                <a:ea typeface="ＭＳ Ｐゴシック" panose="020B0600070205080204" pitchFamily="34" charset="-128"/>
              </a:rPr>
              <a:t>A PGL Animateur also organises optional on-site adventure activities plus evening entertainment </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a:extLst>
              <a:ext uri="{FF2B5EF4-FFF2-40B4-BE49-F238E27FC236}">
                <a16:creationId xmlns:a16="http://schemas.microsoft.com/office/drawing/2014/main" id="{2DF3BAEA-4999-7B02-2FF3-2BD09F03864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ＭＳ Ｐゴシック" panose="020B0600070205080204" pitchFamily="34" charset="-128"/>
              </a:defRPr>
            </a:lvl1pPr>
            <a:lvl2pPr marL="742950" indent="-285750">
              <a:spcBef>
                <a:spcPct val="30000"/>
              </a:spcBef>
              <a:defRPr sz="1200">
                <a:solidFill>
                  <a:schemeClr val="tx1"/>
                </a:solidFill>
                <a:latin typeface="Arial" panose="020B0604020202020204" pitchFamily="34" charset="0"/>
                <a:ea typeface="ＭＳ Ｐゴシック" panose="020B0600070205080204" pitchFamily="34" charset="-128"/>
              </a:defRPr>
            </a:lvl2pPr>
            <a:lvl3pPr marL="1143000" indent="-228600">
              <a:spcBef>
                <a:spcPct val="30000"/>
              </a:spcBef>
              <a:defRPr sz="1200">
                <a:solidFill>
                  <a:schemeClr val="tx1"/>
                </a:solidFill>
                <a:latin typeface="Arial" panose="020B0604020202020204" pitchFamily="34" charset="0"/>
                <a:ea typeface="ＭＳ Ｐゴシック" panose="020B0600070205080204" pitchFamily="34" charset="-128"/>
              </a:defRPr>
            </a:lvl3pPr>
            <a:lvl4pPr marL="1600200" indent="-228600">
              <a:spcBef>
                <a:spcPct val="30000"/>
              </a:spcBef>
              <a:defRPr sz="1200">
                <a:solidFill>
                  <a:schemeClr val="tx1"/>
                </a:solidFill>
                <a:latin typeface="Arial" panose="020B0604020202020204" pitchFamily="34" charset="0"/>
                <a:ea typeface="ＭＳ Ｐゴシック" panose="020B0600070205080204" pitchFamily="34" charset="-128"/>
              </a:defRPr>
            </a:lvl4pPr>
            <a:lvl5pPr marL="2057400" indent="-228600">
              <a:spcBef>
                <a:spcPct val="30000"/>
              </a:spcBef>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9pPr>
          </a:lstStyle>
          <a:p>
            <a:pPr>
              <a:spcBef>
                <a:spcPct val="0"/>
              </a:spcBef>
            </a:pPr>
            <a:fld id="{EDB358BB-F290-436B-9A47-7B0439516FFB}" type="slidenum">
              <a:rPr lang="en-GB" altLang="en-US"/>
              <a:pPr>
                <a:spcBef>
                  <a:spcPct val="0"/>
                </a:spcBef>
              </a:pPr>
              <a:t>18</a:t>
            </a:fld>
            <a:endParaRPr lang="en-GB" altLang="en-US"/>
          </a:p>
        </p:txBody>
      </p:sp>
      <p:sp>
        <p:nvSpPr>
          <p:cNvPr id="34819" name="Rectangle 2">
            <a:extLst>
              <a:ext uri="{FF2B5EF4-FFF2-40B4-BE49-F238E27FC236}">
                <a16:creationId xmlns:a16="http://schemas.microsoft.com/office/drawing/2014/main" id="{6791AD2D-FC46-1542-6D55-23260B11D27D}"/>
              </a:ext>
            </a:extLst>
          </p:cNvPr>
          <p:cNvSpPr>
            <a:spLocks noGrp="1" noRot="1" noChangeAspect="1" noChangeArrowheads="1" noTextEdit="1"/>
          </p:cNvSpPr>
          <p:nvPr>
            <p:ph type="sldImg"/>
          </p:nvPr>
        </p:nvSpPr>
        <p:spPr>
          <a:ln/>
        </p:spPr>
      </p:sp>
      <p:sp>
        <p:nvSpPr>
          <p:cNvPr id="34820" name="Rectangle 3">
            <a:extLst>
              <a:ext uri="{FF2B5EF4-FFF2-40B4-BE49-F238E27FC236}">
                <a16:creationId xmlns:a16="http://schemas.microsoft.com/office/drawing/2014/main" id="{58FACF70-C454-A085-6C32-537AC92C351A}"/>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ea typeface="ＭＳ Ｐゴシック" panose="020B0600070205080204" pitchFamily="34" charset="-128"/>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7">
            <a:extLst>
              <a:ext uri="{FF2B5EF4-FFF2-40B4-BE49-F238E27FC236}">
                <a16:creationId xmlns:a16="http://schemas.microsoft.com/office/drawing/2014/main" id="{2B54305B-0BBE-369F-4EA3-AABF3D090A2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ＭＳ Ｐゴシック" panose="020B0600070205080204" pitchFamily="34" charset="-128"/>
              </a:defRPr>
            </a:lvl1pPr>
            <a:lvl2pPr marL="742950" indent="-285750">
              <a:spcBef>
                <a:spcPct val="30000"/>
              </a:spcBef>
              <a:defRPr sz="1200">
                <a:solidFill>
                  <a:schemeClr val="tx1"/>
                </a:solidFill>
                <a:latin typeface="Arial" panose="020B0604020202020204" pitchFamily="34" charset="0"/>
                <a:ea typeface="ＭＳ Ｐゴシック" panose="020B0600070205080204" pitchFamily="34" charset="-128"/>
              </a:defRPr>
            </a:lvl2pPr>
            <a:lvl3pPr marL="1143000" indent="-228600">
              <a:spcBef>
                <a:spcPct val="30000"/>
              </a:spcBef>
              <a:defRPr sz="1200">
                <a:solidFill>
                  <a:schemeClr val="tx1"/>
                </a:solidFill>
                <a:latin typeface="Arial" panose="020B0604020202020204" pitchFamily="34" charset="0"/>
                <a:ea typeface="ＭＳ Ｐゴシック" panose="020B0600070205080204" pitchFamily="34" charset="-128"/>
              </a:defRPr>
            </a:lvl3pPr>
            <a:lvl4pPr marL="1600200" indent="-228600">
              <a:spcBef>
                <a:spcPct val="30000"/>
              </a:spcBef>
              <a:defRPr sz="1200">
                <a:solidFill>
                  <a:schemeClr val="tx1"/>
                </a:solidFill>
                <a:latin typeface="Arial" panose="020B0604020202020204" pitchFamily="34" charset="0"/>
                <a:ea typeface="ＭＳ Ｐゴシック" panose="020B0600070205080204" pitchFamily="34" charset="-128"/>
              </a:defRPr>
            </a:lvl4pPr>
            <a:lvl5pPr marL="2057400" indent="-228600">
              <a:spcBef>
                <a:spcPct val="30000"/>
              </a:spcBef>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9pPr>
          </a:lstStyle>
          <a:p>
            <a:pPr>
              <a:spcBef>
                <a:spcPct val="0"/>
              </a:spcBef>
            </a:pPr>
            <a:fld id="{4CAE0C7C-9B12-497E-953F-782DF977822B}" type="slidenum">
              <a:rPr lang="en-GB" altLang="en-US"/>
              <a:pPr>
                <a:spcBef>
                  <a:spcPct val="0"/>
                </a:spcBef>
              </a:pPr>
              <a:t>19</a:t>
            </a:fld>
            <a:endParaRPr lang="en-GB" altLang="en-US"/>
          </a:p>
        </p:txBody>
      </p:sp>
      <p:sp>
        <p:nvSpPr>
          <p:cNvPr id="36867" name="Rectangle 2">
            <a:extLst>
              <a:ext uri="{FF2B5EF4-FFF2-40B4-BE49-F238E27FC236}">
                <a16:creationId xmlns:a16="http://schemas.microsoft.com/office/drawing/2014/main" id="{B0CD8419-702E-860C-3CB0-F0B41FDFA6EA}"/>
              </a:ext>
            </a:extLst>
          </p:cNvPr>
          <p:cNvSpPr>
            <a:spLocks noGrp="1" noRot="1" noChangeAspect="1" noChangeArrowheads="1" noTextEdit="1"/>
          </p:cNvSpPr>
          <p:nvPr>
            <p:ph type="sldImg"/>
          </p:nvPr>
        </p:nvSpPr>
        <p:spPr>
          <a:ln/>
        </p:spPr>
      </p:sp>
      <p:sp>
        <p:nvSpPr>
          <p:cNvPr id="36868" name="Rectangle 3">
            <a:extLst>
              <a:ext uri="{FF2B5EF4-FFF2-40B4-BE49-F238E27FC236}">
                <a16:creationId xmlns:a16="http://schemas.microsoft.com/office/drawing/2014/main" id="{FD7B1FBE-9861-1E9E-CD87-DCE6E5C88E57}"/>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latin typeface="Arial" panose="020B0604020202020204" pitchFamily="34" charset="0"/>
              <a:ea typeface="ＭＳ Ｐゴシック" panose="020B0600070205080204" pitchFamily="34" charset="-128"/>
            </a:endParaRPr>
          </a:p>
          <a:p>
            <a:pPr>
              <a:buFontTx/>
              <a:buChar char="•"/>
            </a:pPr>
            <a:r>
              <a:rPr lang="en-GB" altLang="en-US">
                <a:latin typeface="Arial" panose="020B0604020202020204" pitchFamily="34" charset="0"/>
                <a:ea typeface="ＭＳ Ｐゴシック" panose="020B0600070205080204" pitchFamily="34" charset="-128"/>
              </a:rPr>
              <a:t>€5M investment including a brand new and refurbished accommodation</a:t>
            </a:r>
          </a:p>
          <a:p>
            <a:pPr>
              <a:buFontTx/>
              <a:buChar char="•"/>
            </a:pPr>
            <a:r>
              <a:rPr lang="en-GB" altLang="en-US">
                <a:latin typeface="Arial" panose="020B0604020202020204" pitchFamily="34" charset="0"/>
                <a:ea typeface="ＭＳ Ｐゴシック" panose="020B0600070205080204" pitchFamily="34" charset="-128"/>
              </a:rPr>
              <a:t>The centre can accommodate 500 guests at a time in three separate purpose built accommodation blocks.</a:t>
            </a:r>
          </a:p>
          <a:p>
            <a:pPr>
              <a:buFontTx/>
              <a:buChar char="•"/>
            </a:pPr>
            <a:r>
              <a:rPr lang="en-GB" altLang="en-US">
                <a:latin typeface="Arial" panose="020B0604020202020204" pitchFamily="34" charset="0"/>
                <a:ea typeface="ＭＳ Ｐゴシック" panose="020B0600070205080204" pitchFamily="34" charset="-128"/>
              </a:rPr>
              <a:t>Pupils are accommodated in 4-7 bedded rooms, all en suite with shower and toilet facilities</a:t>
            </a:r>
          </a:p>
          <a:p>
            <a:pPr>
              <a:buFontTx/>
              <a:buChar char="•"/>
            </a:pPr>
            <a:r>
              <a:rPr lang="en-GB" altLang="en-US">
                <a:latin typeface="Arial" panose="020B0604020202020204" pitchFamily="34" charset="0"/>
                <a:ea typeface="ＭＳ Ｐゴシック" panose="020B0600070205080204" pitchFamily="34" charset="-128"/>
              </a:rPr>
              <a:t>Teachers are usually accommodated in twin rooms with en suite and hot drink facilities </a:t>
            </a:r>
          </a:p>
          <a:p>
            <a:pPr>
              <a:buFontTx/>
              <a:buChar char="•"/>
            </a:pPr>
            <a:r>
              <a:rPr lang="en-GB" altLang="en-US">
                <a:latin typeface="Arial" panose="020B0604020202020204" pitchFamily="34" charset="0"/>
                <a:ea typeface="ＭＳ Ｐゴシック" panose="020B0600070205080204" pitchFamily="34" charset="-128"/>
              </a:rPr>
              <a:t>All rooms are lockable with card key (party leader given master key)</a:t>
            </a:r>
          </a:p>
          <a:p>
            <a:pPr>
              <a:buFontTx/>
              <a:buChar char="•"/>
            </a:pPr>
            <a:r>
              <a:rPr lang="en-GB" altLang="en-US">
                <a:latin typeface="Arial" panose="020B0604020202020204" pitchFamily="34" charset="0"/>
                <a:ea typeface="ＭＳ Ｐゴシック" panose="020B0600070205080204" pitchFamily="34" charset="-128"/>
              </a:rPr>
              <a:t>All exterior doors and gates are locked at night </a:t>
            </a:r>
          </a:p>
          <a:p>
            <a:pPr>
              <a:buFontTx/>
              <a:buChar char="•"/>
            </a:pPr>
            <a:r>
              <a:rPr lang="en-GB" altLang="en-US">
                <a:latin typeface="Arial" panose="020B0604020202020204" pitchFamily="34" charset="0"/>
                <a:ea typeface="ＭＳ Ｐゴシック" panose="020B0600070205080204" pitchFamily="34" charset="-128"/>
              </a:rPr>
              <a:t>A PGL staff member is available on duty throughout the night (contactable by phone)</a:t>
            </a:r>
          </a:p>
          <a:p>
            <a:pPr>
              <a:buFontTx/>
              <a:buChar char="•"/>
            </a:pPr>
            <a:r>
              <a:rPr lang="en-GB" altLang="en-US">
                <a:latin typeface="Arial" panose="020B0604020202020204" pitchFamily="34" charset="0"/>
                <a:ea typeface="ＭＳ Ｐゴシック" panose="020B0600070205080204" pitchFamily="34" charset="-128"/>
              </a:rPr>
              <a:t>The extensive facilities (other than activity bases) are available to your group during free time</a:t>
            </a:r>
          </a:p>
          <a:p>
            <a:pPr>
              <a:buFontTx/>
              <a:buChar char="•"/>
            </a:pPr>
            <a:r>
              <a:rPr lang="en-GB" altLang="en-US">
                <a:latin typeface="Arial" panose="020B0604020202020204" pitchFamily="34" charset="0"/>
                <a:ea typeface="ＭＳ Ｐゴシック" panose="020B0600070205080204" pitchFamily="34" charset="-128"/>
              </a:rPr>
              <a:t>The outdoor heated swimming pool is usually available May – Sept. Sessions are booked in advance with the Tour Leader on arrival at the centre </a:t>
            </a:r>
          </a:p>
          <a:p>
            <a:endParaRPr lang="en-GB" altLang="en-US">
              <a:latin typeface="Arial" panose="020B0604020202020204" pitchFamily="34" charset="0"/>
              <a:ea typeface="ＭＳ Ｐゴシック" panose="020B0600070205080204" pitchFamily="34" charset="-128"/>
            </a:endParaRPr>
          </a:p>
          <a:p>
            <a:pPr algn="just" eaLnBrk="1" hangingPunct="1"/>
            <a:endParaRPr lang="en-GB" altLang="en-US" b="1">
              <a:latin typeface="Arial" panose="020B0604020202020204" pitchFamily="34" charset="0"/>
              <a:ea typeface="ＭＳ Ｐゴシック" panose="020B0600070205080204" pitchFamily="34" charset="-128"/>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7">
            <a:extLst>
              <a:ext uri="{FF2B5EF4-FFF2-40B4-BE49-F238E27FC236}">
                <a16:creationId xmlns:a16="http://schemas.microsoft.com/office/drawing/2014/main" id="{7E449C48-8D7C-82E2-9EA0-E0712EE6BFE3}"/>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ＭＳ Ｐゴシック" panose="020B0600070205080204" pitchFamily="34" charset="-128"/>
              </a:defRPr>
            </a:lvl1pPr>
            <a:lvl2pPr marL="742950" indent="-285750">
              <a:spcBef>
                <a:spcPct val="30000"/>
              </a:spcBef>
              <a:defRPr sz="1200">
                <a:solidFill>
                  <a:schemeClr val="tx1"/>
                </a:solidFill>
                <a:latin typeface="Arial" panose="020B0604020202020204" pitchFamily="34" charset="0"/>
                <a:ea typeface="ＭＳ Ｐゴシック" panose="020B0600070205080204" pitchFamily="34" charset="-128"/>
              </a:defRPr>
            </a:lvl2pPr>
            <a:lvl3pPr marL="1143000" indent="-228600">
              <a:spcBef>
                <a:spcPct val="30000"/>
              </a:spcBef>
              <a:defRPr sz="1200">
                <a:solidFill>
                  <a:schemeClr val="tx1"/>
                </a:solidFill>
                <a:latin typeface="Arial" panose="020B0604020202020204" pitchFamily="34" charset="0"/>
                <a:ea typeface="ＭＳ Ｐゴシック" panose="020B0600070205080204" pitchFamily="34" charset="-128"/>
              </a:defRPr>
            </a:lvl3pPr>
            <a:lvl4pPr marL="1600200" indent="-228600">
              <a:spcBef>
                <a:spcPct val="30000"/>
              </a:spcBef>
              <a:defRPr sz="1200">
                <a:solidFill>
                  <a:schemeClr val="tx1"/>
                </a:solidFill>
                <a:latin typeface="Arial" panose="020B0604020202020204" pitchFamily="34" charset="0"/>
                <a:ea typeface="ＭＳ Ｐゴシック" panose="020B0600070205080204" pitchFamily="34" charset="-128"/>
              </a:defRPr>
            </a:lvl4pPr>
            <a:lvl5pPr marL="2057400" indent="-228600">
              <a:spcBef>
                <a:spcPct val="30000"/>
              </a:spcBef>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9pPr>
          </a:lstStyle>
          <a:p>
            <a:pPr>
              <a:spcBef>
                <a:spcPct val="0"/>
              </a:spcBef>
            </a:pPr>
            <a:fld id="{57848388-00A6-48F0-B133-1C27F9A02AC4}" type="slidenum">
              <a:rPr lang="en-GB" altLang="en-US"/>
              <a:pPr>
                <a:spcBef>
                  <a:spcPct val="0"/>
                </a:spcBef>
              </a:pPr>
              <a:t>20</a:t>
            </a:fld>
            <a:endParaRPr lang="en-GB" altLang="en-US"/>
          </a:p>
        </p:txBody>
      </p:sp>
      <p:sp>
        <p:nvSpPr>
          <p:cNvPr id="38915" name="Rectangle 2">
            <a:extLst>
              <a:ext uri="{FF2B5EF4-FFF2-40B4-BE49-F238E27FC236}">
                <a16:creationId xmlns:a16="http://schemas.microsoft.com/office/drawing/2014/main" id="{7845E348-7CF9-BE85-B514-E68FB8899CC0}"/>
              </a:ext>
            </a:extLst>
          </p:cNvPr>
          <p:cNvSpPr>
            <a:spLocks noGrp="1" noRot="1" noChangeAspect="1" noChangeArrowheads="1" noTextEdit="1"/>
          </p:cNvSpPr>
          <p:nvPr>
            <p:ph type="sldImg"/>
          </p:nvPr>
        </p:nvSpPr>
        <p:spPr>
          <a:ln/>
        </p:spPr>
      </p:sp>
      <p:sp>
        <p:nvSpPr>
          <p:cNvPr id="38916" name="Rectangle 3">
            <a:extLst>
              <a:ext uri="{FF2B5EF4-FFF2-40B4-BE49-F238E27FC236}">
                <a16:creationId xmlns:a16="http://schemas.microsoft.com/office/drawing/2014/main" id="{EFB62A9F-3633-92B1-6C18-C4C9B73E9CD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Char char="•"/>
            </a:pPr>
            <a:r>
              <a:rPr lang="en-GB" altLang="en-US">
                <a:latin typeface="Arial" panose="020B0604020202020204" pitchFamily="34" charset="0"/>
                <a:ea typeface="ＭＳ Ｐゴシック" panose="020B0600070205080204" pitchFamily="34" charset="-128"/>
              </a:rPr>
              <a:t>We continually invest in healthy menus with freshly cooked ingredients obtained from fully traceable audited suppliers</a:t>
            </a:r>
          </a:p>
          <a:p>
            <a:pPr>
              <a:buFontTx/>
              <a:buChar char="•"/>
            </a:pPr>
            <a:r>
              <a:rPr lang="en-GB" altLang="en-US">
                <a:latin typeface="Arial" panose="020B0604020202020204" pitchFamily="34" charset="0"/>
                <a:ea typeface="ＭＳ Ｐゴシック" panose="020B0600070205080204" pitchFamily="34" charset="-128"/>
              </a:rPr>
              <a:t>Processed food is avoided and meals meet Local Authority guidelines</a:t>
            </a:r>
          </a:p>
          <a:p>
            <a:pPr>
              <a:buFontTx/>
              <a:buChar char="•"/>
            </a:pPr>
            <a:r>
              <a:rPr lang="en-GB" altLang="en-US">
                <a:latin typeface="Arial" panose="020B0604020202020204" pitchFamily="34" charset="0"/>
                <a:ea typeface="ＭＳ Ｐゴシック" panose="020B0600070205080204" pitchFamily="34" charset="-128"/>
              </a:rPr>
              <a:t>Breakfast is continental style with a choice of cereals, bread, butter and jam plus hot and cold drinks</a:t>
            </a:r>
          </a:p>
          <a:p>
            <a:pPr>
              <a:buFontTx/>
              <a:buChar char="•"/>
            </a:pPr>
            <a:r>
              <a:rPr lang="en-GB" altLang="en-US">
                <a:latin typeface="Arial" panose="020B0604020202020204" pitchFamily="34" charset="0"/>
                <a:ea typeface="ＭＳ Ｐゴシック" panose="020B0600070205080204" pitchFamily="34" charset="-128"/>
              </a:rPr>
              <a:t>A packed meal is provided for lunchtime. Guests will prepare their own sandwiches at breakfast. We also provide water, crisps, fruit and cake or biscuits.</a:t>
            </a:r>
          </a:p>
          <a:p>
            <a:pPr>
              <a:buFontTx/>
              <a:buChar char="•"/>
            </a:pPr>
            <a:r>
              <a:rPr lang="en-GB" altLang="en-US">
                <a:latin typeface="Arial" panose="020B0604020202020204" pitchFamily="34" charset="0"/>
                <a:ea typeface="ＭＳ Ｐゴシック" panose="020B0600070205080204" pitchFamily="34" charset="-128"/>
              </a:rPr>
              <a:t>Dinner is a self-service 2 course meal. </a:t>
            </a:r>
          </a:p>
          <a:p>
            <a:pPr>
              <a:buFontTx/>
              <a:buChar char="•"/>
            </a:pPr>
            <a:r>
              <a:rPr lang="en-GB" altLang="en-US">
                <a:latin typeface="Arial" panose="020B0604020202020204" pitchFamily="34" charset="0"/>
                <a:ea typeface="ＭＳ Ｐゴシック" panose="020B0600070205080204" pitchFamily="34" charset="-128"/>
              </a:rPr>
              <a:t>At each evening meal the buffet includes a salad bar and mixed fruit basket plus hot and cold drinks</a:t>
            </a:r>
          </a:p>
          <a:p>
            <a:pPr>
              <a:buFontTx/>
              <a:buChar char="•"/>
            </a:pPr>
            <a:r>
              <a:rPr lang="en-GB" altLang="en-US">
                <a:latin typeface="Arial" panose="020B0604020202020204" pitchFamily="34" charset="0"/>
                <a:ea typeface="ＭＳ Ｐゴシック" panose="020B0600070205080204" pitchFamily="34" charset="-128"/>
              </a:rPr>
              <a:t>There is always a vegetarian option but please advise us of this requirement in advance</a:t>
            </a:r>
          </a:p>
          <a:p>
            <a:pPr>
              <a:buFontTx/>
              <a:buChar char="•"/>
            </a:pPr>
            <a:r>
              <a:rPr lang="en-GB" altLang="en-US">
                <a:latin typeface="Arial" panose="020B0604020202020204" pitchFamily="34" charset="0"/>
                <a:ea typeface="ＭＳ Ｐゴシック" panose="020B0600070205080204" pitchFamily="34" charset="-128"/>
              </a:rPr>
              <a:t>Our caterers can deal with </a:t>
            </a:r>
            <a:r>
              <a:rPr lang="en-GB" altLang="en-US" u="sng">
                <a:latin typeface="Arial" panose="020B0604020202020204" pitchFamily="34" charset="0"/>
                <a:ea typeface="ＭＳ Ｐゴシック" panose="020B0600070205080204" pitchFamily="34" charset="-128"/>
              </a:rPr>
              <a:t>most </a:t>
            </a:r>
            <a:r>
              <a:rPr lang="en-GB" altLang="en-US">
                <a:latin typeface="Arial" panose="020B0604020202020204" pitchFamily="34" charset="0"/>
                <a:ea typeface="ＭＳ Ｐゴシック" panose="020B0600070205080204" pitchFamily="34" charset="-128"/>
              </a:rPr>
              <a:t>dietary requirements but please ensure the party leader is aware of any dietary requirements well in advance. Where the ingredients are not available in France we may ask you to bring certain items with you</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a:extLst>
              <a:ext uri="{FF2B5EF4-FFF2-40B4-BE49-F238E27FC236}">
                <a16:creationId xmlns:a16="http://schemas.microsoft.com/office/drawing/2014/main" id="{BEDA95C2-C8E4-CC56-F07B-AC2BBEB68C87}"/>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ＭＳ Ｐゴシック" panose="020B0600070205080204" pitchFamily="34" charset="-128"/>
              </a:defRPr>
            </a:lvl1pPr>
            <a:lvl2pPr marL="742950" indent="-285750">
              <a:spcBef>
                <a:spcPct val="30000"/>
              </a:spcBef>
              <a:defRPr sz="1200">
                <a:solidFill>
                  <a:schemeClr val="tx1"/>
                </a:solidFill>
                <a:latin typeface="Arial" panose="020B0604020202020204" pitchFamily="34" charset="0"/>
                <a:ea typeface="ＭＳ Ｐゴシック" panose="020B0600070205080204" pitchFamily="34" charset="-128"/>
              </a:defRPr>
            </a:lvl2pPr>
            <a:lvl3pPr marL="1143000" indent="-228600">
              <a:spcBef>
                <a:spcPct val="30000"/>
              </a:spcBef>
              <a:defRPr sz="1200">
                <a:solidFill>
                  <a:schemeClr val="tx1"/>
                </a:solidFill>
                <a:latin typeface="Arial" panose="020B0604020202020204" pitchFamily="34" charset="0"/>
                <a:ea typeface="ＭＳ Ｐゴシック" panose="020B0600070205080204" pitchFamily="34" charset="-128"/>
              </a:defRPr>
            </a:lvl3pPr>
            <a:lvl4pPr marL="1600200" indent="-228600">
              <a:spcBef>
                <a:spcPct val="30000"/>
              </a:spcBef>
              <a:defRPr sz="1200">
                <a:solidFill>
                  <a:schemeClr val="tx1"/>
                </a:solidFill>
                <a:latin typeface="Arial" panose="020B0604020202020204" pitchFamily="34" charset="0"/>
                <a:ea typeface="ＭＳ Ｐゴシック" panose="020B0600070205080204" pitchFamily="34" charset="-128"/>
              </a:defRPr>
            </a:lvl4pPr>
            <a:lvl5pPr marL="2057400" indent="-228600">
              <a:spcBef>
                <a:spcPct val="30000"/>
              </a:spcBef>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9pPr>
          </a:lstStyle>
          <a:p>
            <a:pPr>
              <a:spcBef>
                <a:spcPct val="0"/>
              </a:spcBef>
            </a:pPr>
            <a:fld id="{D8660B78-32A7-425B-8F60-F4F92EA08C34}" type="slidenum">
              <a:rPr lang="en-GB" altLang="en-US"/>
              <a:pPr>
                <a:spcBef>
                  <a:spcPct val="0"/>
                </a:spcBef>
              </a:pPr>
              <a:t>21</a:t>
            </a:fld>
            <a:endParaRPr lang="en-GB" altLang="en-US"/>
          </a:p>
        </p:txBody>
      </p:sp>
      <p:sp>
        <p:nvSpPr>
          <p:cNvPr id="40963" name="Rectangle 2">
            <a:extLst>
              <a:ext uri="{FF2B5EF4-FFF2-40B4-BE49-F238E27FC236}">
                <a16:creationId xmlns:a16="http://schemas.microsoft.com/office/drawing/2014/main" id="{37D6161C-67E9-65AA-18BC-9D5172D8C8A7}"/>
              </a:ext>
            </a:extLst>
          </p:cNvPr>
          <p:cNvSpPr>
            <a:spLocks noGrp="1" noRot="1" noChangeAspect="1" noChangeArrowheads="1" noTextEdit="1"/>
          </p:cNvSpPr>
          <p:nvPr>
            <p:ph type="sldImg"/>
          </p:nvPr>
        </p:nvSpPr>
        <p:spPr>
          <a:ln/>
        </p:spPr>
      </p:sp>
      <p:sp>
        <p:nvSpPr>
          <p:cNvPr id="40964" name="Rectangle 3">
            <a:extLst>
              <a:ext uri="{FF2B5EF4-FFF2-40B4-BE49-F238E27FC236}">
                <a16:creationId xmlns:a16="http://schemas.microsoft.com/office/drawing/2014/main" id="{AE34F339-30BD-E837-F320-41DB87CDE41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eaLnBrk="1" hangingPunct="1"/>
            <a:r>
              <a:rPr lang="en-GB" altLang="en-US" b="1">
                <a:latin typeface="Arial" panose="020B0604020202020204" pitchFamily="34" charset="0"/>
                <a:ea typeface="ＭＳ Ｐゴシック" panose="020B0600070205080204" pitchFamily="34" charset="-128"/>
              </a:rPr>
              <a:t>Please see Code of Practice for further detail</a:t>
            </a:r>
          </a:p>
          <a:p>
            <a:pPr marL="228600" indent="-228600" eaLnBrk="1" hangingPunct="1"/>
            <a:endParaRPr lang="en-GB" altLang="en-US">
              <a:latin typeface="Arial" panose="020B0604020202020204" pitchFamily="34" charset="0"/>
              <a:ea typeface="ＭＳ Ｐゴシック" panose="020B0600070205080204" pitchFamily="34" charset="-128"/>
            </a:endParaRPr>
          </a:p>
          <a:p>
            <a:pPr marL="228600" indent="-228600" eaLnBrk="1" hangingPunct="1">
              <a:buFontTx/>
              <a:buChar char="•"/>
            </a:pPr>
            <a:r>
              <a:rPr lang="en-GB" altLang="en-US">
                <a:latin typeface="Arial" panose="020B0604020202020204" pitchFamily="34" charset="0"/>
                <a:ea typeface="ＭＳ Ｐゴシック" panose="020B0600070205080204" pitchFamily="34" charset="-128"/>
              </a:rPr>
              <a:t>All centres and activities are </a:t>
            </a:r>
            <a:r>
              <a:rPr lang="en-GB" altLang="en-US" b="1">
                <a:latin typeface="Arial" panose="020B0604020202020204" pitchFamily="34" charset="0"/>
                <a:ea typeface="ＭＳ Ｐゴシック" panose="020B0600070205080204" pitchFamily="34" charset="-128"/>
              </a:rPr>
              <a:t>fully risk assessed</a:t>
            </a:r>
            <a:r>
              <a:rPr lang="en-GB" altLang="en-US">
                <a:latin typeface="Arial" panose="020B0604020202020204" pitchFamily="34" charset="0"/>
                <a:ea typeface="ＭＳ Ｐゴシック" panose="020B0600070205080204" pitchFamily="34" charset="-128"/>
              </a:rPr>
              <a:t> every year.</a:t>
            </a:r>
          </a:p>
          <a:p>
            <a:pPr marL="228600" indent="-228600" eaLnBrk="1" hangingPunct="1">
              <a:buFontTx/>
              <a:buChar char="•"/>
            </a:pPr>
            <a:r>
              <a:rPr lang="en-GB" altLang="en-US">
                <a:latin typeface="Arial" panose="020B0604020202020204" pitchFamily="34" charset="0"/>
                <a:ea typeface="ＭＳ Ｐゴシック" panose="020B0600070205080204" pitchFamily="34" charset="-128"/>
              </a:rPr>
              <a:t>The PGL Code of Practice details all the </a:t>
            </a:r>
            <a:r>
              <a:rPr lang="en-GB" altLang="en-US" b="1">
                <a:latin typeface="Arial" panose="020B0604020202020204" pitchFamily="34" charset="0"/>
                <a:ea typeface="ＭＳ Ｐゴシック" panose="020B0600070205080204" pitchFamily="34" charset="-128"/>
              </a:rPr>
              <a:t>control measures</a:t>
            </a:r>
            <a:r>
              <a:rPr lang="en-GB" altLang="en-US">
                <a:latin typeface="Arial" panose="020B0604020202020204" pitchFamily="34" charset="0"/>
                <a:ea typeface="ＭＳ Ｐゴシック" panose="020B0600070205080204" pitchFamily="34" charset="-128"/>
              </a:rPr>
              <a:t> put in place to minimise risk.</a:t>
            </a:r>
          </a:p>
          <a:p>
            <a:pPr marL="228600" indent="-228600" eaLnBrk="1" hangingPunct="1">
              <a:buFontTx/>
              <a:buChar char="•"/>
            </a:pPr>
            <a:r>
              <a:rPr lang="en-GB" altLang="en-US" b="1">
                <a:latin typeface="Arial" panose="020B0604020202020204" pitchFamily="34" charset="0"/>
                <a:ea typeface="ＭＳ Ｐゴシック" panose="020B0600070205080204" pitchFamily="34" charset="-128"/>
              </a:rPr>
              <a:t>Sample risk assessments</a:t>
            </a:r>
            <a:r>
              <a:rPr lang="en-GB" altLang="en-US">
                <a:latin typeface="Arial" panose="020B0604020202020204" pitchFamily="34" charset="0"/>
                <a:ea typeface="ＭＳ Ｐゴシック" panose="020B0600070205080204" pitchFamily="34" charset="-128"/>
              </a:rPr>
              <a:t> are available on line and specific assessments are available from PGL on request.</a:t>
            </a:r>
          </a:p>
          <a:p>
            <a:pPr marL="228600" indent="-228600" eaLnBrk="1" hangingPunct="1">
              <a:buFontTx/>
              <a:buChar char="•"/>
            </a:pPr>
            <a:r>
              <a:rPr lang="en-GB" altLang="en-US" b="1">
                <a:latin typeface="Arial" panose="020B0604020202020204" pitchFamily="34" charset="0"/>
                <a:ea typeface="ＭＳ Ｐゴシック" panose="020B0600070205080204" pitchFamily="34" charset="-128"/>
              </a:rPr>
              <a:t>Staff to pupil ratios</a:t>
            </a:r>
            <a:r>
              <a:rPr lang="en-GB" altLang="en-US">
                <a:latin typeface="Arial" panose="020B0604020202020204" pitchFamily="34" charset="0"/>
                <a:ea typeface="ＭＳ Ｐゴシック" panose="020B0600070205080204" pitchFamily="34" charset="-128"/>
              </a:rPr>
              <a:t> comply with recognised industry standards.</a:t>
            </a:r>
          </a:p>
          <a:p>
            <a:pPr marL="228600" indent="-228600" eaLnBrk="1" hangingPunct="1">
              <a:buFontTx/>
              <a:buChar char="•"/>
            </a:pPr>
            <a:r>
              <a:rPr lang="en-GB" altLang="en-US" b="1">
                <a:latin typeface="Arial" panose="020B0604020202020204" pitchFamily="34" charset="0"/>
                <a:ea typeface="ＭＳ Ｐゴシック" panose="020B0600070205080204" pitchFamily="34" charset="-128"/>
              </a:rPr>
              <a:t>Operating procedures</a:t>
            </a:r>
            <a:r>
              <a:rPr lang="en-GB" altLang="en-US">
                <a:latin typeface="Arial" panose="020B0604020202020204" pitchFamily="34" charset="0"/>
                <a:ea typeface="ＭＳ Ｐゴシック" panose="020B0600070205080204" pitchFamily="34" charset="-128"/>
              </a:rPr>
              <a:t> all comply with recognised industry standards and National Governing Body guidelines where these are relevant.</a:t>
            </a:r>
          </a:p>
          <a:p>
            <a:pPr marL="228600" indent="-228600" eaLnBrk="1" hangingPunct="1">
              <a:buFontTx/>
              <a:buChar char="•"/>
            </a:pPr>
            <a:r>
              <a:rPr lang="en-GB" altLang="en-US">
                <a:latin typeface="Arial" panose="020B0604020202020204" pitchFamily="34" charset="0"/>
                <a:ea typeface="ＭＳ Ｐゴシック" panose="020B0600070205080204" pitchFamily="34" charset="-128"/>
              </a:rPr>
              <a:t>PGL </a:t>
            </a:r>
            <a:r>
              <a:rPr lang="en-GB" altLang="en-US" b="1">
                <a:latin typeface="Arial" panose="020B0604020202020204" pitchFamily="34" charset="0"/>
                <a:ea typeface="ＭＳ Ｐゴシック" panose="020B0600070205080204" pitchFamily="34" charset="-128"/>
              </a:rPr>
              <a:t>recruitment officers</a:t>
            </a:r>
            <a:r>
              <a:rPr lang="en-GB" altLang="en-US">
                <a:latin typeface="Arial" panose="020B0604020202020204" pitchFamily="34" charset="0"/>
                <a:ea typeface="ＭＳ Ｐゴシック" panose="020B0600070205080204" pitchFamily="34" charset="-128"/>
              </a:rPr>
              <a:t> have extensive experience at a senior level on centre and make selections based on a detailed application form.</a:t>
            </a:r>
          </a:p>
          <a:p>
            <a:pPr marL="228600" indent="-228600" eaLnBrk="1" hangingPunct="1">
              <a:buFontTx/>
              <a:buChar char="•"/>
            </a:pPr>
            <a:r>
              <a:rPr lang="en-GB" altLang="en-US">
                <a:latin typeface="Arial" panose="020B0604020202020204" pitchFamily="34" charset="0"/>
                <a:ea typeface="ＭＳ Ｐゴシック" panose="020B0600070205080204" pitchFamily="34" charset="-128"/>
              </a:rPr>
              <a:t>Two formal </a:t>
            </a:r>
            <a:r>
              <a:rPr lang="en-GB" altLang="en-US" b="1">
                <a:latin typeface="Arial" panose="020B0604020202020204" pitchFamily="34" charset="0"/>
                <a:ea typeface="ＭＳ Ｐゴシック" panose="020B0600070205080204" pitchFamily="34" charset="-128"/>
              </a:rPr>
              <a:t>written references</a:t>
            </a:r>
            <a:r>
              <a:rPr lang="en-GB" altLang="en-US">
                <a:latin typeface="Arial" panose="020B0604020202020204" pitchFamily="34" charset="0"/>
                <a:ea typeface="ＭＳ Ｐゴシック" panose="020B0600070205080204" pitchFamily="34" charset="-128"/>
              </a:rPr>
              <a:t> are taken and applicants have to provide </a:t>
            </a:r>
            <a:r>
              <a:rPr lang="en-GB" altLang="en-US" b="1">
                <a:latin typeface="Arial" panose="020B0604020202020204" pitchFamily="34" charset="0"/>
                <a:ea typeface="ＭＳ Ｐゴシック" panose="020B0600070205080204" pitchFamily="34" charset="-128"/>
              </a:rPr>
              <a:t>documentary evidence</a:t>
            </a:r>
            <a:r>
              <a:rPr lang="en-GB" altLang="en-US">
                <a:latin typeface="Arial" panose="020B0604020202020204" pitchFamily="34" charset="0"/>
                <a:ea typeface="ＭＳ Ｐゴシック" panose="020B0600070205080204" pitchFamily="34" charset="-128"/>
              </a:rPr>
              <a:t> of all qualifications claimed.</a:t>
            </a:r>
          </a:p>
          <a:p>
            <a:pPr marL="228600" indent="-228600" eaLnBrk="1" hangingPunct="1">
              <a:buFontTx/>
              <a:buChar char="•"/>
            </a:pPr>
            <a:r>
              <a:rPr lang="en-GB" altLang="en-US">
                <a:latin typeface="Arial" panose="020B0604020202020204" pitchFamily="34" charset="0"/>
                <a:ea typeface="ＭＳ Ｐゴシック" panose="020B0600070205080204" pitchFamily="34" charset="-128"/>
              </a:rPr>
              <a:t>All offers of employment are subject to </a:t>
            </a:r>
            <a:r>
              <a:rPr lang="en-GB" altLang="en-US" b="1">
                <a:latin typeface="Arial" panose="020B0604020202020204" pitchFamily="34" charset="0"/>
                <a:ea typeface="ＭＳ Ｐゴシック" panose="020B0600070205080204" pitchFamily="34" charset="-128"/>
              </a:rPr>
              <a:t>DBS checks</a:t>
            </a:r>
            <a:r>
              <a:rPr lang="en-GB" altLang="en-US">
                <a:latin typeface="Arial" panose="020B0604020202020204" pitchFamily="34" charset="0"/>
                <a:ea typeface="ＭＳ Ｐゴシック" panose="020B0600070205080204" pitchFamily="34" charset="-128"/>
              </a:rPr>
              <a:t>, the successful completion of </a:t>
            </a:r>
            <a:r>
              <a:rPr lang="en-GB" altLang="en-US" b="1">
                <a:latin typeface="Arial" panose="020B0604020202020204" pitchFamily="34" charset="0"/>
                <a:ea typeface="ＭＳ Ｐゴシック" panose="020B0600070205080204" pitchFamily="34" charset="-128"/>
              </a:rPr>
              <a:t>pre-employment training</a:t>
            </a:r>
            <a:r>
              <a:rPr lang="en-GB" altLang="en-US">
                <a:latin typeface="Arial" panose="020B0604020202020204" pitchFamily="34" charset="0"/>
                <a:ea typeface="ＭＳ Ｐゴシック" panose="020B0600070205080204" pitchFamily="34" charset="-128"/>
              </a:rPr>
              <a:t> and a favourable</a:t>
            </a:r>
            <a:r>
              <a:rPr lang="en-GB" altLang="en-US" b="1">
                <a:latin typeface="Arial" panose="020B0604020202020204" pitchFamily="34" charset="0"/>
                <a:ea typeface="ＭＳ Ｐゴシック" panose="020B0600070205080204" pitchFamily="34" charset="-128"/>
              </a:rPr>
              <a:t> probationary</a:t>
            </a:r>
            <a:r>
              <a:rPr lang="en-GB" altLang="en-US">
                <a:latin typeface="Arial" panose="020B0604020202020204" pitchFamily="34" charset="0"/>
                <a:ea typeface="ＭＳ Ｐゴシック" panose="020B0600070205080204" pitchFamily="34" charset="-128"/>
              </a:rPr>
              <a:t> period.</a:t>
            </a:r>
          </a:p>
          <a:p>
            <a:pPr marL="228600" indent="-228600" eaLnBrk="1" hangingPunct="1">
              <a:buFontTx/>
              <a:buChar char="•"/>
            </a:pPr>
            <a:r>
              <a:rPr lang="en-GB" altLang="en-US">
                <a:latin typeface="Arial" panose="020B0604020202020204" pitchFamily="34" charset="0"/>
                <a:ea typeface="ＭＳ Ｐゴシック" panose="020B0600070205080204" pitchFamily="34" charset="-128"/>
              </a:rPr>
              <a:t>All our </a:t>
            </a:r>
            <a:r>
              <a:rPr lang="en-GB" altLang="en-US" b="1">
                <a:latin typeface="Arial" panose="020B0604020202020204" pitchFamily="34" charset="0"/>
                <a:ea typeface="ＭＳ Ｐゴシック" panose="020B0600070205080204" pitchFamily="34" charset="-128"/>
              </a:rPr>
              <a:t>instructors</a:t>
            </a:r>
            <a:r>
              <a:rPr lang="en-GB" altLang="en-US">
                <a:latin typeface="Arial" panose="020B0604020202020204" pitchFamily="34" charset="0"/>
                <a:ea typeface="ＭＳ Ｐゴシック" panose="020B0600070205080204" pitchFamily="34" charset="-128"/>
              </a:rPr>
              <a:t> are specifically trained for our programmes to ensure the delivery of safe and rewarding sessions across a wide range of activities.</a:t>
            </a:r>
          </a:p>
          <a:p>
            <a:pPr marL="228600" indent="-228600" eaLnBrk="1" hangingPunct="1">
              <a:buFontTx/>
              <a:buChar char="•"/>
            </a:pPr>
            <a:r>
              <a:rPr lang="en-GB" altLang="en-US">
                <a:latin typeface="Arial" panose="020B0604020202020204" pitchFamily="34" charset="0"/>
                <a:ea typeface="ＭＳ Ｐゴシック" panose="020B0600070205080204" pitchFamily="34" charset="-128"/>
              </a:rPr>
              <a:t>At every PGL centre there is an experienced and professional </a:t>
            </a:r>
            <a:r>
              <a:rPr lang="en-GB" altLang="en-US" b="1">
                <a:latin typeface="Arial" panose="020B0604020202020204" pitchFamily="34" charset="0"/>
                <a:ea typeface="ＭＳ Ｐゴシック" panose="020B0600070205080204" pitchFamily="34" charset="-128"/>
              </a:rPr>
              <a:t>Centre Manager</a:t>
            </a:r>
            <a:r>
              <a:rPr lang="en-GB" altLang="en-US">
                <a:latin typeface="Arial" panose="020B0604020202020204" pitchFamily="34" charset="0"/>
                <a:ea typeface="ＭＳ Ｐゴシック" panose="020B0600070205080204" pitchFamily="34" charset="-128"/>
              </a:rPr>
              <a:t> (supported by Senior Staff) who is in charge of centre operations and has overall responsibility for the success of the course and the performance of our staff.</a:t>
            </a:r>
          </a:p>
          <a:p>
            <a:pPr marL="228600" indent="-228600" eaLnBrk="1" hangingPunct="1">
              <a:buFontTx/>
              <a:buChar char="•"/>
            </a:pPr>
            <a:r>
              <a:rPr lang="en-GB" altLang="en-US">
                <a:latin typeface="Arial" panose="020B0604020202020204" pitchFamily="34" charset="0"/>
                <a:ea typeface="ＭＳ Ｐゴシック" panose="020B0600070205080204" pitchFamily="34" charset="-128"/>
              </a:rPr>
              <a:t>It is the policy of PGL to take all reasonable steps to ensure the </a:t>
            </a:r>
            <a:r>
              <a:rPr lang="en-GB" altLang="en-US" b="1">
                <a:latin typeface="Arial" panose="020B0604020202020204" pitchFamily="34" charset="0"/>
                <a:ea typeface="ＭＳ Ｐゴシック" panose="020B0600070205080204" pitchFamily="34" charset="-128"/>
              </a:rPr>
              <a:t>safety and security</a:t>
            </a:r>
            <a:r>
              <a:rPr lang="en-GB" altLang="en-US">
                <a:latin typeface="Arial" panose="020B0604020202020204" pitchFamily="34" charset="0"/>
                <a:ea typeface="ＭＳ Ｐゴシック" panose="020B0600070205080204" pitchFamily="34" charset="-128"/>
              </a:rPr>
              <a:t> of all guests and staff on our centres (details in Code of Practice).</a:t>
            </a:r>
          </a:p>
          <a:p>
            <a:pPr marL="228600" indent="-228600" eaLnBrk="1" hangingPunct="1">
              <a:buFontTx/>
              <a:buChar char="•"/>
            </a:pPr>
            <a:r>
              <a:rPr lang="en-GB" altLang="en-US">
                <a:latin typeface="Arial" panose="020B0604020202020204" pitchFamily="34" charset="0"/>
                <a:ea typeface="ＭＳ Ｐゴシック" panose="020B0600070205080204" pitchFamily="34" charset="-128"/>
              </a:rPr>
              <a:t>Each centre has at least two </a:t>
            </a:r>
            <a:r>
              <a:rPr lang="en-GB" altLang="en-US" b="1">
                <a:latin typeface="Arial" panose="020B0604020202020204" pitchFamily="34" charset="0"/>
                <a:ea typeface="ＭＳ Ｐゴシック" panose="020B0600070205080204" pitchFamily="34" charset="-128"/>
              </a:rPr>
              <a:t>First Aid</a:t>
            </a:r>
            <a:r>
              <a:rPr lang="en-GB" altLang="en-US">
                <a:latin typeface="Arial" panose="020B0604020202020204" pitchFamily="34" charset="0"/>
                <a:ea typeface="ＭＳ Ｐゴシック" panose="020B0600070205080204" pitchFamily="34" charset="-128"/>
              </a:rPr>
              <a:t> staff who hold the </a:t>
            </a:r>
            <a:r>
              <a:rPr lang="ja-JP" altLang="en-GB">
                <a:latin typeface="Arial" panose="020B0604020202020204" pitchFamily="34" charset="0"/>
                <a:ea typeface="ＭＳ Ｐゴシック" panose="020B0600070205080204" pitchFamily="34" charset="-128"/>
              </a:rPr>
              <a:t>“</a:t>
            </a:r>
            <a:r>
              <a:rPr lang="en-GB" altLang="ja-JP">
                <a:latin typeface="Arial" panose="020B0604020202020204" pitchFamily="34" charset="0"/>
                <a:ea typeface="ＭＳ Ｐゴシック" panose="020B0600070205080204" pitchFamily="34" charset="-128"/>
              </a:rPr>
              <a:t>First Aid at Work</a:t>
            </a:r>
            <a:r>
              <a:rPr lang="ja-JP" altLang="en-GB">
                <a:latin typeface="Arial" panose="020B0604020202020204" pitchFamily="34" charset="0"/>
                <a:ea typeface="ＭＳ Ｐゴシック" panose="020B0600070205080204" pitchFamily="34" charset="-128"/>
              </a:rPr>
              <a:t>”</a:t>
            </a:r>
            <a:r>
              <a:rPr lang="en-GB" altLang="ja-JP">
                <a:latin typeface="Arial" panose="020B0604020202020204" pitchFamily="34" charset="0"/>
                <a:ea typeface="ＭＳ Ｐゴシック" panose="020B0600070205080204" pitchFamily="34" charset="-128"/>
              </a:rPr>
              <a:t> qualification and in addition all our instructors and group leaders complete an 8 hour first aid course. Party Leaders and teachers will ultimately remain responsible for the administration of first aid to their party members.</a:t>
            </a:r>
          </a:p>
          <a:p>
            <a:pPr marL="228600" indent="-228600" eaLnBrk="1" hangingPunct="1">
              <a:buFontTx/>
              <a:buChar char="•"/>
            </a:pPr>
            <a:r>
              <a:rPr lang="en-GB" altLang="en-US">
                <a:latin typeface="Arial" panose="020B0604020202020204" pitchFamily="34" charset="0"/>
                <a:ea typeface="ＭＳ Ｐゴシック" panose="020B0600070205080204" pitchFamily="34" charset="-128"/>
              </a:rPr>
              <a:t>There are rigorous general accident and </a:t>
            </a:r>
            <a:r>
              <a:rPr lang="en-GB" altLang="en-US" b="1">
                <a:latin typeface="Arial" panose="020B0604020202020204" pitchFamily="34" charset="0"/>
                <a:ea typeface="ＭＳ Ｐゴシック" panose="020B0600070205080204" pitchFamily="34" charset="-128"/>
              </a:rPr>
              <a:t>emergency procedures </a:t>
            </a:r>
            <a:r>
              <a:rPr lang="en-GB" altLang="en-US">
                <a:latin typeface="Arial" panose="020B0604020202020204" pitchFamily="34" charset="0"/>
                <a:ea typeface="ＭＳ Ｐゴシック" panose="020B0600070205080204" pitchFamily="34" charset="-128"/>
              </a:rPr>
              <a:t>in place.</a:t>
            </a:r>
          </a:p>
          <a:p>
            <a:pPr marL="228600" indent="-228600" eaLnBrk="1" hangingPunct="1">
              <a:buFontTx/>
              <a:buChar char="•"/>
            </a:pPr>
            <a:r>
              <a:rPr lang="en-GB" altLang="en-US">
                <a:latin typeface="Arial" panose="020B0604020202020204" pitchFamily="34" charset="0"/>
                <a:ea typeface="ＭＳ Ｐゴシック" panose="020B0600070205080204" pitchFamily="34" charset="-128"/>
              </a:rPr>
              <a:t>Through the </a:t>
            </a:r>
            <a:r>
              <a:rPr lang="en-GB" altLang="en-US" b="1">
                <a:latin typeface="Arial" panose="020B0604020202020204" pitchFamily="34" charset="0"/>
                <a:ea typeface="ＭＳ Ｐゴシック" panose="020B0600070205080204" pitchFamily="34" charset="-128"/>
              </a:rPr>
              <a:t>Quality Badge Programme</a:t>
            </a:r>
            <a:r>
              <a:rPr lang="en-GB" altLang="en-US">
                <a:latin typeface="Arial" panose="020B0604020202020204" pitchFamily="34" charset="0"/>
                <a:ea typeface="ＭＳ Ｐゴシック" panose="020B0600070205080204" pitchFamily="34" charset="-128"/>
              </a:rPr>
              <a:t> you can be confident that recognised providers fulfil all the necessary criteria as laid down by the DfE, thereby better </a:t>
            </a:r>
            <a:r>
              <a:rPr lang="en-US" altLang="en-US">
                <a:latin typeface="Arial" panose="020B0604020202020204" pitchFamily="34" charset="0"/>
                <a:ea typeface="ＭＳ Ｐゴシック" panose="020B0600070205080204" pitchFamily="34" charset="-128"/>
              </a:rPr>
              <a:t>enabling Party Leaders to manage visits safely, efficiently and beneficially.</a:t>
            </a:r>
            <a:endParaRPr lang="en-GB" altLang="en-US">
              <a:latin typeface="Arial" panose="020B0604020202020204" pitchFamily="34" charset="0"/>
              <a:ea typeface="ＭＳ Ｐゴシック" panose="020B0600070205080204" pitchFamily="34" charset="-128"/>
            </a:endParaRPr>
          </a:p>
          <a:p>
            <a:pPr marL="228600" indent="-228600" eaLnBrk="1" hangingPunct="1"/>
            <a:endParaRPr lang="en-GB" altLang="en-US">
              <a:latin typeface="Arial" panose="020B0604020202020204" pitchFamily="34" charset="0"/>
              <a:ea typeface="ＭＳ Ｐゴシック" panose="020B0600070205080204" pitchFamily="34" charset="-128"/>
            </a:endParaRPr>
          </a:p>
          <a:p>
            <a:pPr marL="228600" indent="-228600" algn="just" eaLnBrk="1" hangingPunct="1"/>
            <a:endParaRPr lang="en-GB" altLang="en-US" b="1">
              <a:latin typeface="Arial" panose="020B0604020202020204" pitchFamily="34" charset="0"/>
              <a:ea typeface="ＭＳ Ｐゴシック" panose="020B0600070205080204" pitchFamily="34" charset="-128"/>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a:extLst>
              <a:ext uri="{FF2B5EF4-FFF2-40B4-BE49-F238E27FC236}">
                <a16:creationId xmlns:a16="http://schemas.microsoft.com/office/drawing/2014/main" id="{7EC77BEF-2C94-833F-D1EE-A7F170B7545D}"/>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ＭＳ Ｐゴシック" panose="020B0600070205080204" pitchFamily="34" charset="-128"/>
              </a:defRPr>
            </a:lvl1pPr>
            <a:lvl2pPr marL="742950" indent="-285750">
              <a:spcBef>
                <a:spcPct val="30000"/>
              </a:spcBef>
              <a:defRPr sz="1200">
                <a:solidFill>
                  <a:schemeClr val="tx1"/>
                </a:solidFill>
                <a:latin typeface="Arial" panose="020B0604020202020204" pitchFamily="34" charset="0"/>
                <a:ea typeface="ＭＳ Ｐゴシック" panose="020B0600070205080204" pitchFamily="34" charset="-128"/>
              </a:defRPr>
            </a:lvl2pPr>
            <a:lvl3pPr marL="1143000" indent="-228600">
              <a:spcBef>
                <a:spcPct val="30000"/>
              </a:spcBef>
              <a:defRPr sz="1200">
                <a:solidFill>
                  <a:schemeClr val="tx1"/>
                </a:solidFill>
                <a:latin typeface="Arial" panose="020B0604020202020204" pitchFamily="34" charset="0"/>
                <a:ea typeface="ＭＳ Ｐゴシック" panose="020B0600070205080204" pitchFamily="34" charset="-128"/>
              </a:defRPr>
            </a:lvl3pPr>
            <a:lvl4pPr marL="1600200" indent="-228600">
              <a:spcBef>
                <a:spcPct val="30000"/>
              </a:spcBef>
              <a:defRPr sz="1200">
                <a:solidFill>
                  <a:schemeClr val="tx1"/>
                </a:solidFill>
                <a:latin typeface="Arial" panose="020B0604020202020204" pitchFamily="34" charset="0"/>
                <a:ea typeface="ＭＳ Ｐゴシック" panose="020B0600070205080204" pitchFamily="34" charset="-128"/>
              </a:defRPr>
            </a:lvl4pPr>
            <a:lvl5pPr marL="2057400" indent="-228600">
              <a:spcBef>
                <a:spcPct val="30000"/>
              </a:spcBef>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9pPr>
          </a:lstStyle>
          <a:p>
            <a:pPr>
              <a:spcBef>
                <a:spcPct val="0"/>
              </a:spcBef>
            </a:pPr>
            <a:fld id="{AEE67718-1124-4FDC-AC6D-3C2E2EEC3154}" type="slidenum">
              <a:rPr lang="en-GB" altLang="en-US"/>
              <a:pPr>
                <a:spcBef>
                  <a:spcPct val="0"/>
                </a:spcBef>
              </a:pPr>
              <a:t>22</a:t>
            </a:fld>
            <a:endParaRPr lang="en-GB" altLang="en-US"/>
          </a:p>
        </p:txBody>
      </p:sp>
      <p:sp>
        <p:nvSpPr>
          <p:cNvPr id="43011" name="Rectangle 2">
            <a:extLst>
              <a:ext uri="{FF2B5EF4-FFF2-40B4-BE49-F238E27FC236}">
                <a16:creationId xmlns:a16="http://schemas.microsoft.com/office/drawing/2014/main" id="{CCF05F66-5632-0409-BEEF-10B5339531D2}"/>
              </a:ext>
            </a:extLst>
          </p:cNvPr>
          <p:cNvSpPr>
            <a:spLocks noGrp="1" noRot="1" noChangeAspect="1" noChangeArrowheads="1" noTextEdit="1"/>
          </p:cNvSpPr>
          <p:nvPr>
            <p:ph type="sldImg"/>
          </p:nvPr>
        </p:nvSpPr>
        <p:spPr>
          <a:ln/>
        </p:spPr>
      </p:sp>
      <p:sp>
        <p:nvSpPr>
          <p:cNvPr id="43012" name="Rectangle 3">
            <a:extLst>
              <a:ext uri="{FF2B5EF4-FFF2-40B4-BE49-F238E27FC236}">
                <a16:creationId xmlns:a16="http://schemas.microsoft.com/office/drawing/2014/main" id="{6A2DFD75-FB3B-229E-7B8D-BB9217F5B69A}"/>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71450" indent="-171450" eaLnBrk="1" hangingPunct="1">
              <a:buFontTx/>
              <a:buChar char="•"/>
            </a:pPr>
            <a:r>
              <a:rPr lang="en-GB" altLang="en-US">
                <a:latin typeface="Arial" panose="020B0604020202020204" pitchFamily="34" charset="0"/>
                <a:ea typeface="ＭＳ Ｐゴシック" panose="020B0600070205080204" pitchFamily="34" charset="-128"/>
              </a:rPr>
              <a:t>Brochured tours normally include an executive coach with additional facilities and air conditioning</a:t>
            </a:r>
          </a:p>
          <a:p>
            <a:pPr marL="171450" indent="-171450" eaLnBrk="1" hangingPunct="1">
              <a:buFontTx/>
              <a:buChar char="•"/>
            </a:pPr>
            <a:r>
              <a:rPr lang="en-GB" altLang="en-US">
                <a:latin typeface="Arial" panose="020B0604020202020204" pitchFamily="34" charset="0"/>
                <a:ea typeface="ＭＳ Ｐゴシック" panose="020B0600070205080204" pitchFamily="34" charset="-128"/>
              </a:rPr>
              <a:t>PGL follows a strict policy for the selection and use of </a:t>
            </a:r>
            <a:r>
              <a:rPr lang="en-GB" altLang="en-US" b="1">
                <a:latin typeface="Arial" panose="020B0604020202020204" pitchFamily="34" charset="0"/>
                <a:ea typeface="ＭＳ Ｐゴシック" panose="020B0600070205080204" pitchFamily="34" charset="-128"/>
              </a:rPr>
              <a:t>Coach Operators</a:t>
            </a:r>
            <a:r>
              <a:rPr lang="en-GB" altLang="en-US">
                <a:latin typeface="Arial" panose="020B0604020202020204" pitchFamily="34" charset="0"/>
                <a:ea typeface="ＭＳ Ｐゴシック" panose="020B0600070205080204" pitchFamily="34" charset="-128"/>
              </a:rPr>
              <a:t> (for details see Code of Practice).</a:t>
            </a:r>
          </a:p>
          <a:p>
            <a:pPr marL="171450" indent="-171450" eaLnBrk="1" hangingPunct="1">
              <a:buFontTx/>
              <a:buChar char="•"/>
            </a:pPr>
            <a:r>
              <a:rPr lang="en-GB" altLang="en-US">
                <a:latin typeface="Arial" panose="020B0604020202020204" pitchFamily="34" charset="0"/>
                <a:ea typeface="ＭＳ Ｐゴシック" panose="020B0600070205080204" pitchFamily="34" charset="-128"/>
              </a:rPr>
              <a:t>All travel itineraries are checked to ensure they comply with </a:t>
            </a:r>
            <a:r>
              <a:rPr lang="en-GB" altLang="en-US" b="1">
                <a:latin typeface="Arial" panose="020B0604020202020204" pitchFamily="34" charset="0"/>
                <a:ea typeface="ＭＳ Ｐゴシック" panose="020B0600070205080204" pitchFamily="34" charset="-128"/>
              </a:rPr>
              <a:t>EEC Drivers</a:t>
            </a:r>
            <a:r>
              <a:rPr lang="ja-JP" altLang="en-GB" b="1">
                <a:latin typeface="Arial" panose="020B0604020202020204" pitchFamily="34" charset="0"/>
                <a:ea typeface="ＭＳ Ｐゴシック" panose="020B0600070205080204" pitchFamily="34" charset="-128"/>
              </a:rPr>
              <a:t>’</a:t>
            </a:r>
            <a:r>
              <a:rPr lang="en-GB" altLang="ja-JP" b="1">
                <a:latin typeface="Arial" panose="020B0604020202020204" pitchFamily="34" charset="0"/>
                <a:ea typeface="ＭＳ Ｐゴシック" panose="020B0600070205080204" pitchFamily="34" charset="-128"/>
              </a:rPr>
              <a:t> Hours Regulations.</a:t>
            </a:r>
          </a:p>
          <a:p>
            <a:pPr marL="171450" indent="-171450" eaLnBrk="1" hangingPunct="1">
              <a:buFontTx/>
              <a:buChar char="•"/>
            </a:pPr>
            <a:r>
              <a:rPr lang="en-GB" altLang="en-US">
                <a:latin typeface="Arial" panose="020B0604020202020204" pitchFamily="34" charset="0"/>
                <a:ea typeface="ＭＳ Ｐゴシック" panose="020B0600070205080204" pitchFamily="34" charset="-128"/>
              </a:rPr>
              <a:t>En route stops are made throughout the journey for toilet, refreshment and meal breaks.</a:t>
            </a:r>
          </a:p>
          <a:p>
            <a:pPr marL="171450" indent="-171450" eaLnBrk="1" hangingPunct="1">
              <a:buFontTx/>
              <a:buChar char="•"/>
            </a:pPr>
            <a:r>
              <a:rPr lang="en-GB" altLang="en-US">
                <a:latin typeface="Arial" panose="020B0604020202020204" pitchFamily="34" charset="0"/>
                <a:ea typeface="ＭＳ Ｐゴシック" panose="020B0600070205080204" pitchFamily="34" charset="-128"/>
              </a:rPr>
              <a:t>We suggest that parents supply picnics, snacks etc. for the outward journey especially if travelling a considerable distance to the channel port. Regular stops will be made en route, but service areas can be expensive. Euros will be required for stops abroad.</a:t>
            </a:r>
          </a:p>
          <a:p>
            <a:pPr marL="171450" indent="-171450" eaLnBrk="1" hangingPunct="1">
              <a:buFontTx/>
              <a:buChar char="•"/>
            </a:pPr>
            <a:r>
              <a:rPr lang="en-GB" altLang="en-US" b="1">
                <a:latin typeface="Arial" panose="020B0604020202020204" pitchFamily="34" charset="0"/>
                <a:ea typeface="ＭＳ Ｐゴシック" panose="020B0600070205080204" pitchFamily="34" charset="-128"/>
              </a:rPr>
              <a:t>N.B. </a:t>
            </a:r>
            <a:r>
              <a:rPr lang="en-GB" altLang="en-US">
                <a:latin typeface="Arial" panose="020B0604020202020204" pitchFamily="34" charset="0"/>
                <a:ea typeface="ＭＳ Ｐゴシック" panose="020B0600070205080204" pitchFamily="34" charset="-128"/>
              </a:rPr>
              <a:t>Meals en route to the resort are </a:t>
            </a:r>
            <a:r>
              <a:rPr lang="en-GB" altLang="en-US" b="1">
                <a:latin typeface="Arial" panose="020B0604020202020204" pitchFamily="34" charset="0"/>
                <a:ea typeface="ＭＳ Ｐゴシック" panose="020B0600070205080204" pitchFamily="34" charset="-128"/>
              </a:rPr>
              <a:t>not</a:t>
            </a:r>
            <a:r>
              <a:rPr lang="en-GB" altLang="en-US">
                <a:latin typeface="Arial" panose="020B0604020202020204" pitchFamily="34" charset="0"/>
                <a:ea typeface="ＭＳ Ｐゴシック" panose="020B0600070205080204" pitchFamily="34" charset="-128"/>
              </a:rPr>
              <a:t> included in the course cost, a packed lunch is supplied for the return journey.</a:t>
            </a:r>
          </a:p>
          <a:p>
            <a:pPr marL="171450" indent="-171450" eaLnBrk="1" hangingPunct="1">
              <a:buFontTx/>
              <a:buChar char="•"/>
            </a:pPr>
            <a:r>
              <a:rPr lang="en-GB" altLang="en-US">
                <a:latin typeface="Arial" panose="020B0604020202020204" pitchFamily="34" charset="0"/>
                <a:ea typeface="ＭＳ Ｐゴシック" panose="020B0600070205080204" pitchFamily="34" charset="-128"/>
              </a:rPr>
              <a:t>There will be space for one piece of luggage per person plus a small piece of hand luggage. Please ensure that pupils plan their packing so that everything they need on the journey is taken on board at the outset.</a:t>
            </a:r>
          </a:p>
          <a:p>
            <a:pPr marL="171450" indent="-171450" algn="just" eaLnBrk="1" hangingPunct="1"/>
            <a:endParaRPr lang="en-GB" altLang="en-US" b="1">
              <a:latin typeface="Arial" panose="020B0604020202020204" pitchFamily="34" charset="0"/>
              <a:ea typeface="ＭＳ Ｐゴシック" panose="020B0600070205080204" pitchFamily="34" charset="-128"/>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a:extLst>
              <a:ext uri="{FF2B5EF4-FFF2-40B4-BE49-F238E27FC236}">
                <a16:creationId xmlns:a16="http://schemas.microsoft.com/office/drawing/2014/main" id="{3525ED4C-41C7-F862-2ED6-BCF37A026995}"/>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ＭＳ Ｐゴシック" panose="020B0600070205080204" pitchFamily="34" charset="-128"/>
              </a:defRPr>
            </a:lvl1pPr>
            <a:lvl2pPr marL="742950" indent="-285750">
              <a:spcBef>
                <a:spcPct val="30000"/>
              </a:spcBef>
              <a:defRPr sz="1200">
                <a:solidFill>
                  <a:schemeClr val="tx1"/>
                </a:solidFill>
                <a:latin typeface="Arial" panose="020B0604020202020204" pitchFamily="34" charset="0"/>
                <a:ea typeface="ＭＳ Ｐゴシック" panose="020B0600070205080204" pitchFamily="34" charset="-128"/>
              </a:defRPr>
            </a:lvl2pPr>
            <a:lvl3pPr marL="1143000" indent="-228600">
              <a:spcBef>
                <a:spcPct val="30000"/>
              </a:spcBef>
              <a:defRPr sz="1200">
                <a:solidFill>
                  <a:schemeClr val="tx1"/>
                </a:solidFill>
                <a:latin typeface="Arial" panose="020B0604020202020204" pitchFamily="34" charset="0"/>
                <a:ea typeface="ＭＳ Ｐゴシック" panose="020B0600070205080204" pitchFamily="34" charset="-128"/>
              </a:defRPr>
            </a:lvl3pPr>
            <a:lvl4pPr marL="1600200" indent="-228600">
              <a:spcBef>
                <a:spcPct val="30000"/>
              </a:spcBef>
              <a:defRPr sz="1200">
                <a:solidFill>
                  <a:schemeClr val="tx1"/>
                </a:solidFill>
                <a:latin typeface="Arial" panose="020B0604020202020204" pitchFamily="34" charset="0"/>
                <a:ea typeface="ＭＳ Ｐゴシック" panose="020B0600070205080204" pitchFamily="34" charset="-128"/>
              </a:defRPr>
            </a:lvl4pPr>
            <a:lvl5pPr marL="2057400" indent="-228600">
              <a:spcBef>
                <a:spcPct val="30000"/>
              </a:spcBef>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9pPr>
          </a:lstStyle>
          <a:p>
            <a:pPr>
              <a:spcBef>
                <a:spcPct val="0"/>
              </a:spcBef>
            </a:pPr>
            <a:fld id="{7C995043-5412-4BD5-8653-1C90B99B5414}" type="slidenum">
              <a:rPr lang="en-GB" altLang="en-US"/>
              <a:pPr>
                <a:spcBef>
                  <a:spcPct val="0"/>
                </a:spcBef>
              </a:pPr>
              <a:t>25</a:t>
            </a:fld>
            <a:endParaRPr lang="en-GB" altLang="en-US"/>
          </a:p>
        </p:txBody>
      </p:sp>
      <p:sp>
        <p:nvSpPr>
          <p:cNvPr id="47107" name="Rectangle 2">
            <a:extLst>
              <a:ext uri="{FF2B5EF4-FFF2-40B4-BE49-F238E27FC236}">
                <a16:creationId xmlns:a16="http://schemas.microsoft.com/office/drawing/2014/main" id="{22985E38-9566-A6BF-D966-1AC94D13E595}"/>
              </a:ext>
            </a:extLst>
          </p:cNvPr>
          <p:cNvSpPr>
            <a:spLocks noGrp="1" noRot="1" noChangeAspect="1" noChangeArrowheads="1" noTextEdit="1"/>
          </p:cNvSpPr>
          <p:nvPr>
            <p:ph type="sldImg"/>
          </p:nvPr>
        </p:nvSpPr>
        <p:spPr>
          <a:ln/>
        </p:spPr>
      </p:sp>
      <p:sp>
        <p:nvSpPr>
          <p:cNvPr id="47108" name="Rectangle 3">
            <a:extLst>
              <a:ext uri="{FF2B5EF4-FFF2-40B4-BE49-F238E27FC236}">
                <a16:creationId xmlns:a16="http://schemas.microsoft.com/office/drawing/2014/main" id="{8965CA8C-590B-B93F-193F-7913E264C5F6}"/>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lnSpc>
                <a:spcPct val="80000"/>
              </a:lnSpc>
            </a:pPr>
            <a:r>
              <a:rPr lang="en-GB" altLang="en-US" sz="800">
                <a:latin typeface="Arial" panose="020B0604020202020204" pitchFamily="34" charset="0"/>
                <a:ea typeface="ＭＳ Ｐゴシック" panose="020B0600070205080204" pitchFamily="34" charset="-128"/>
              </a:rPr>
              <a:t>Questions?</a:t>
            </a:r>
            <a:endParaRPr lang="en-GB" altLang="en-US" sz="800" b="1">
              <a:latin typeface="Arial" panose="020B0604020202020204" pitchFamily="34" charset="0"/>
              <a:ea typeface="ＭＳ Ｐゴシック" panose="020B0600070205080204" pitchFamily="34" charset="-128"/>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a:extLst>
              <a:ext uri="{FF2B5EF4-FFF2-40B4-BE49-F238E27FC236}">
                <a16:creationId xmlns:a16="http://schemas.microsoft.com/office/drawing/2014/main" id="{D1F8D9AF-E19F-D8A3-691F-6545AABD3D1B}"/>
              </a:ext>
            </a:extLst>
          </p:cNvPr>
          <p:cNvSpPr>
            <a:spLocks noGrp="1"/>
          </p:cNvSpPr>
          <p:nvPr>
            <p:ph type="dt" sz="half" idx="10"/>
          </p:nvPr>
        </p:nvSpPr>
        <p:spPr/>
        <p:txBody>
          <a:bodyPr/>
          <a:lstStyle>
            <a:lvl1pPr>
              <a:defRPr/>
            </a:lvl1pPr>
          </a:lstStyle>
          <a:p>
            <a:pPr>
              <a:defRPr/>
            </a:pPr>
            <a:fld id="{CF5FD9E9-B5B6-4D53-91CA-B9111311C36B}" type="datetimeFigureOut">
              <a:rPr lang="en-GB" altLang="en-US"/>
              <a:pPr>
                <a:defRPr/>
              </a:pPr>
              <a:t>28/02/2024</a:t>
            </a:fld>
            <a:endParaRPr lang="en-GB" altLang="en-US"/>
          </a:p>
        </p:txBody>
      </p:sp>
      <p:sp>
        <p:nvSpPr>
          <p:cNvPr id="5" name="Footer Placeholder 4">
            <a:extLst>
              <a:ext uri="{FF2B5EF4-FFF2-40B4-BE49-F238E27FC236}">
                <a16:creationId xmlns:a16="http://schemas.microsoft.com/office/drawing/2014/main" id="{12279858-FB8F-71FB-B256-E19E0E09D7D0}"/>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0511B74E-87A2-56E8-ED56-F8891C33920B}"/>
              </a:ext>
            </a:extLst>
          </p:cNvPr>
          <p:cNvSpPr>
            <a:spLocks noGrp="1"/>
          </p:cNvSpPr>
          <p:nvPr>
            <p:ph type="sldNum" sz="quarter" idx="12"/>
          </p:nvPr>
        </p:nvSpPr>
        <p:spPr/>
        <p:txBody>
          <a:bodyPr/>
          <a:lstStyle>
            <a:lvl1pPr>
              <a:defRPr/>
            </a:lvl1pPr>
          </a:lstStyle>
          <a:p>
            <a:fld id="{52D7EC80-ABCE-4788-8D3C-143B4C25D65A}" type="slidenum">
              <a:rPr lang="en-GB" altLang="en-US"/>
              <a:pPr/>
              <a:t>‹#›</a:t>
            </a:fld>
            <a:endParaRPr lang="en-GB" altLang="en-US"/>
          </a:p>
        </p:txBody>
      </p:sp>
    </p:spTree>
    <p:extLst>
      <p:ext uri="{BB962C8B-B14F-4D97-AF65-F5344CB8AC3E}">
        <p14:creationId xmlns:p14="http://schemas.microsoft.com/office/powerpoint/2010/main" val="16730291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904894" y="274638"/>
            <a:ext cx="6781905" cy="1143000"/>
          </a:xfrm>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46279BF-6B67-951A-7462-D50A413E62BB}"/>
              </a:ext>
            </a:extLst>
          </p:cNvPr>
          <p:cNvSpPr>
            <a:spLocks noGrp="1"/>
          </p:cNvSpPr>
          <p:nvPr>
            <p:ph type="dt" sz="half" idx="10"/>
          </p:nvPr>
        </p:nvSpPr>
        <p:spPr/>
        <p:txBody>
          <a:bodyPr/>
          <a:lstStyle>
            <a:lvl1pPr>
              <a:defRPr/>
            </a:lvl1pPr>
          </a:lstStyle>
          <a:p>
            <a:pPr>
              <a:defRPr/>
            </a:pPr>
            <a:fld id="{C409F3E3-2C93-4799-99F9-83C32FCA7395}" type="datetimeFigureOut">
              <a:rPr lang="en-GB" altLang="en-US"/>
              <a:pPr>
                <a:defRPr/>
              </a:pPr>
              <a:t>28/02/2024</a:t>
            </a:fld>
            <a:endParaRPr lang="en-GB" altLang="en-US"/>
          </a:p>
        </p:txBody>
      </p:sp>
      <p:sp>
        <p:nvSpPr>
          <p:cNvPr id="5" name="Footer Placeholder 4">
            <a:extLst>
              <a:ext uri="{FF2B5EF4-FFF2-40B4-BE49-F238E27FC236}">
                <a16:creationId xmlns:a16="http://schemas.microsoft.com/office/drawing/2014/main" id="{F74F77AE-1D65-83B0-17D1-ED0FF811F371}"/>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49F1A02A-E582-165C-8718-5779CB2E28CF}"/>
              </a:ext>
            </a:extLst>
          </p:cNvPr>
          <p:cNvSpPr>
            <a:spLocks noGrp="1"/>
          </p:cNvSpPr>
          <p:nvPr>
            <p:ph type="sldNum" sz="quarter" idx="12"/>
          </p:nvPr>
        </p:nvSpPr>
        <p:spPr/>
        <p:txBody>
          <a:bodyPr/>
          <a:lstStyle>
            <a:lvl1pPr>
              <a:defRPr/>
            </a:lvl1pPr>
          </a:lstStyle>
          <a:p>
            <a:fld id="{E2FA30B1-6216-4A60-9665-CD8F54D91FDF}" type="slidenum">
              <a:rPr lang="en-GB" altLang="en-US"/>
              <a:pPr/>
              <a:t>‹#›</a:t>
            </a:fld>
            <a:endParaRPr lang="en-GB" altLang="en-US"/>
          </a:p>
        </p:txBody>
      </p:sp>
    </p:spTree>
    <p:extLst>
      <p:ext uri="{BB962C8B-B14F-4D97-AF65-F5344CB8AC3E}">
        <p14:creationId xmlns:p14="http://schemas.microsoft.com/office/powerpoint/2010/main" val="16566088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none"/>
            </a:lvl1pPr>
          </a:lstStyle>
          <a:p>
            <a:r>
              <a:rPr lang="en-US"/>
              <a:t>Click to edit Master title style</a:t>
            </a:r>
            <a:endParaRPr lang="en-US" dirty="0"/>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945CC75-74F8-0CD4-DAB6-D566CE89FEFD}"/>
              </a:ext>
            </a:extLst>
          </p:cNvPr>
          <p:cNvSpPr>
            <a:spLocks noGrp="1"/>
          </p:cNvSpPr>
          <p:nvPr>
            <p:ph type="dt" sz="half" idx="10"/>
          </p:nvPr>
        </p:nvSpPr>
        <p:spPr/>
        <p:txBody>
          <a:bodyPr/>
          <a:lstStyle>
            <a:lvl1pPr>
              <a:defRPr/>
            </a:lvl1pPr>
          </a:lstStyle>
          <a:p>
            <a:pPr>
              <a:defRPr/>
            </a:pPr>
            <a:fld id="{8DC3A8CD-6355-4134-896F-A3B14417045D}" type="datetimeFigureOut">
              <a:rPr lang="en-GB" altLang="en-US"/>
              <a:pPr>
                <a:defRPr/>
              </a:pPr>
              <a:t>28/02/2024</a:t>
            </a:fld>
            <a:endParaRPr lang="en-GB" altLang="en-US"/>
          </a:p>
        </p:txBody>
      </p:sp>
      <p:sp>
        <p:nvSpPr>
          <p:cNvPr id="5" name="Footer Placeholder 4">
            <a:extLst>
              <a:ext uri="{FF2B5EF4-FFF2-40B4-BE49-F238E27FC236}">
                <a16:creationId xmlns:a16="http://schemas.microsoft.com/office/drawing/2014/main" id="{373A607B-F752-BC06-EDA8-94CCD321C47F}"/>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9309B1FE-11B7-0BDB-8C9E-1E28359EB5DB}"/>
              </a:ext>
            </a:extLst>
          </p:cNvPr>
          <p:cNvSpPr>
            <a:spLocks noGrp="1"/>
          </p:cNvSpPr>
          <p:nvPr>
            <p:ph type="sldNum" sz="quarter" idx="12"/>
          </p:nvPr>
        </p:nvSpPr>
        <p:spPr/>
        <p:txBody>
          <a:bodyPr/>
          <a:lstStyle>
            <a:lvl1pPr>
              <a:defRPr/>
            </a:lvl1pPr>
          </a:lstStyle>
          <a:p>
            <a:fld id="{25E74F65-C5F6-4E1D-8754-AF0C38FF56F8}" type="slidenum">
              <a:rPr lang="en-GB" altLang="en-US"/>
              <a:pPr/>
              <a:t>‹#›</a:t>
            </a:fld>
            <a:endParaRPr lang="en-GB" altLang="en-US"/>
          </a:p>
        </p:txBody>
      </p:sp>
    </p:spTree>
    <p:extLst>
      <p:ext uri="{BB962C8B-B14F-4D97-AF65-F5344CB8AC3E}">
        <p14:creationId xmlns:p14="http://schemas.microsoft.com/office/powerpoint/2010/main" val="26947857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804106" y="274638"/>
            <a:ext cx="6882693" cy="1143000"/>
          </a:xfrm>
        </p:spPr>
        <p:txBody>
          <a:bodyPr/>
          <a:lstStyle/>
          <a:p>
            <a:r>
              <a:rPr lang="en-US"/>
              <a:t>Click to edit Master title style</a:t>
            </a:r>
            <a:endParaRPr lang="en-US" dirty="0"/>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1886B0F0-F9DF-5D89-9F54-3D7C49643CBD}"/>
              </a:ext>
            </a:extLst>
          </p:cNvPr>
          <p:cNvSpPr>
            <a:spLocks noGrp="1"/>
          </p:cNvSpPr>
          <p:nvPr>
            <p:ph type="dt" sz="half" idx="10"/>
          </p:nvPr>
        </p:nvSpPr>
        <p:spPr/>
        <p:txBody>
          <a:bodyPr/>
          <a:lstStyle>
            <a:lvl1pPr>
              <a:defRPr/>
            </a:lvl1pPr>
          </a:lstStyle>
          <a:p>
            <a:pPr>
              <a:defRPr/>
            </a:pPr>
            <a:fld id="{C6D5327F-26AD-4433-B2E0-7012BFD4177C}" type="datetimeFigureOut">
              <a:rPr lang="en-GB" altLang="en-US"/>
              <a:pPr>
                <a:defRPr/>
              </a:pPr>
              <a:t>28/02/2024</a:t>
            </a:fld>
            <a:endParaRPr lang="en-GB" altLang="en-US"/>
          </a:p>
        </p:txBody>
      </p:sp>
      <p:sp>
        <p:nvSpPr>
          <p:cNvPr id="6" name="Footer Placeholder 4">
            <a:extLst>
              <a:ext uri="{FF2B5EF4-FFF2-40B4-BE49-F238E27FC236}">
                <a16:creationId xmlns:a16="http://schemas.microsoft.com/office/drawing/2014/main" id="{98FAD662-6F26-88C1-F7C9-3226ADAC5D6D}"/>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8FEB20B6-5166-9A3A-74F6-A0343D1EE00F}"/>
              </a:ext>
            </a:extLst>
          </p:cNvPr>
          <p:cNvSpPr>
            <a:spLocks noGrp="1"/>
          </p:cNvSpPr>
          <p:nvPr>
            <p:ph type="sldNum" sz="quarter" idx="12"/>
          </p:nvPr>
        </p:nvSpPr>
        <p:spPr/>
        <p:txBody>
          <a:bodyPr/>
          <a:lstStyle>
            <a:lvl1pPr>
              <a:defRPr/>
            </a:lvl1pPr>
          </a:lstStyle>
          <a:p>
            <a:fld id="{4EDA8C07-D00E-45AD-8CE9-B6F753E52A8C}" type="slidenum">
              <a:rPr lang="en-GB" altLang="en-US"/>
              <a:pPr/>
              <a:t>‹#›</a:t>
            </a:fld>
            <a:endParaRPr lang="en-GB" altLang="en-US"/>
          </a:p>
        </p:txBody>
      </p:sp>
    </p:spTree>
    <p:extLst>
      <p:ext uri="{BB962C8B-B14F-4D97-AF65-F5344CB8AC3E}">
        <p14:creationId xmlns:p14="http://schemas.microsoft.com/office/powerpoint/2010/main" val="14724660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a:extLst>
              <a:ext uri="{FF2B5EF4-FFF2-40B4-BE49-F238E27FC236}">
                <a16:creationId xmlns:a16="http://schemas.microsoft.com/office/drawing/2014/main" id="{E042680D-01E0-387F-9A4C-93375FB9B5CA}"/>
              </a:ext>
            </a:extLst>
          </p:cNvPr>
          <p:cNvSpPr>
            <a:spLocks noGrp="1"/>
          </p:cNvSpPr>
          <p:nvPr>
            <p:ph type="dt" sz="half" idx="10"/>
          </p:nvPr>
        </p:nvSpPr>
        <p:spPr/>
        <p:txBody>
          <a:bodyPr/>
          <a:lstStyle>
            <a:lvl1pPr>
              <a:defRPr/>
            </a:lvl1pPr>
          </a:lstStyle>
          <a:p>
            <a:pPr>
              <a:defRPr/>
            </a:pPr>
            <a:fld id="{AF0C5D6A-BC35-4D37-973E-24D2373A137F}" type="datetimeFigureOut">
              <a:rPr lang="en-GB" altLang="en-US"/>
              <a:pPr>
                <a:defRPr/>
              </a:pPr>
              <a:t>28/02/2024</a:t>
            </a:fld>
            <a:endParaRPr lang="en-GB" altLang="en-US"/>
          </a:p>
        </p:txBody>
      </p:sp>
      <p:sp>
        <p:nvSpPr>
          <p:cNvPr id="8" name="Footer Placeholder 4">
            <a:extLst>
              <a:ext uri="{FF2B5EF4-FFF2-40B4-BE49-F238E27FC236}">
                <a16:creationId xmlns:a16="http://schemas.microsoft.com/office/drawing/2014/main" id="{1EB8679F-0DB8-7D7A-2108-0E22A7419EBD}"/>
              </a:ext>
            </a:extLst>
          </p:cNvPr>
          <p:cNvSpPr>
            <a:spLocks noGrp="1"/>
          </p:cNvSpPr>
          <p:nvPr>
            <p:ph type="ftr" sz="quarter" idx="11"/>
          </p:nvPr>
        </p:nvSpPr>
        <p:spPr/>
        <p:txBody>
          <a:bodyPr/>
          <a:lstStyle>
            <a:lvl1pPr>
              <a:defRPr/>
            </a:lvl1pPr>
          </a:lstStyle>
          <a:p>
            <a:pPr>
              <a:defRPr/>
            </a:pPr>
            <a:endParaRPr lang="en-US"/>
          </a:p>
        </p:txBody>
      </p:sp>
      <p:sp>
        <p:nvSpPr>
          <p:cNvPr id="9" name="Slide Number Placeholder 5">
            <a:extLst>
              <a:ext uri="{FF2B5EF4-FFF2-40B4-BE49-F238E27FC236}">
                <a16:creationId xmlns:a16="http://schemas.microsoft.com/office/drawing/2014/main" id="{5DF5E8F9-ED8A-0E69-AD72-E0E5B0772BE8}"/>
              </a:ext>
            </a:extLst>
          </p:cNvPr>
          <p:cNvSpPr>
            <a:spLocks noGrp="1"/>
          </p:cNvSpPr>
          <p:nvPr>
            <p:ph type="sldNum" sz="quarter" idx="12"/>
          </p:nvPr>
        </p:nvSpPr>
        <p:spPr/>
        <p:txBody>
          <a:bodyPr/>
          <a:lstStyle>
            <a:lvl1pPr>
              <a:defRPr/>
            </a:lvl1pPr>
          </a:lstStyle>
          <a:p>
            <a:fld id="{6BAEAC30-F3C7-4E6C-8DBD-C1AEB6FD8F3E}" type="slidenum">
              <a:rPr lang="en-GB" altLang="en-US"/>
              <a:pPr/>
              <a:t>‹#›</a:t>
            </a:fld>
            <a:endParaRPr lang="en-GB" altLang="en-US"/>
          </a:p>
        </p:txBody>
      </p:sp>
    </p:spTree>
    <p:extLst>
      <p:ext uri="{BB962C8B-B14F-4D97-AF65-F5344CB8AC3E}">
        <p14:creationId xmlns:p14="http://schemas.microsoft.com/office/powerpoint/2010/main" val="37445450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874658" y="274638"/>
            <a:ext cx="6812141" cy="1143000"/>
          </a:xfrm>
        </p:spPr>
        <p:txBody>
          <a:bodyPr/>
          <a:lstStyle/>
          <a:p>
            <a:r>
              <a:rPr lang="en-US"/>
              <a:t>Click to edit Master title style</a:t>
            </a:r>
          </a:p>
        </p:txBody>
      </p:sp>
      <p:sp>
        <p:nvSpPr>
          <p:cNvPr id="3" name="Date Placeholder 3">
            <a:extLst>
              <a:ext uri="{FF2B5EF4-FFF2-40B4-BE49-F238E27FC236}">
                <a16:creationId xmlns:a16="http://schemas.microsoft.com/office/drawing/2014/main" id="{95B1717A-FDBA-0FD3-22E6-83EF6CBF12C4}"/>
              </a:ext>
            </a:extLst>
          </p:cNvPr>
          <p:cNvSpPr>
            <a:spLocks noGrp="1"/>
          </p:cNvSpPr>
          <p:nvPr>
            <p:ph type="dt" sz="half" idx="10"/>
          </p:nvPr>
        </p:nvSpPr>
        <p:spPr/>
        <p:txBody>
          <a:bodyPr/>
          <a:lstStyle>
            <a:lvl1pPr>
              <a:defRPr/>
            </a:lvl1pPr>
          </a:lstStyle>
          <a:p>
            <a:pPr>
              <a:defRPr/>
            </a:pPr>
            <a:fld id="{042DC93A-B2B8-4EA4-868C-13F1F3DF3E86}" type="datetimeFigureOut">
              <a:rPr lang="en-GB" altLang="en-US"/>
              <a:pPr>
                <a:defRPr/>
              </a:pPr>
              <a:t>28/02/2024</a:t>
            </a:fld>
            <a:endParaRPr lang="en-GB" altLang="en-US"/>
          </a:p>
        </p:txBody>
      </p:sp>
      <p:sp>
        <p:nvSpPr>
          <p:cNvPr id="4" name="Footer Placeholder 4">
            <a:extLst>
              <a:ext uri="{FF2B5EF4-FFF2-40B4-BE49-F238E27FC236}">
                <a16:creationId xmlns:a16="http://schemas.microsoft.com/office/drawing/2014/main" id="{FA9C8453-C1AE-62E8-42F6-EFAB252C895C}"/>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id="{B448C745-E023-7CF1-741B-8AF9131D51BE}"/>
              </a:ext>
            </a:extLst>
          </p:cNvPr>
          <p:cNvSpPr>
            <a:spLocks noGrp="1"/>
          </p:cNvSpPr>
          <p:nvPr>
            <p:ph type="sldNum" sz="quarter" idx="12"/>
          </p:nvPr>
        </p:nvSpPr>
        <p:spPr/>
        <p:txBody>
          <a:bodyPr/>
          <a:lstStyle>
            <a:lvl1pPr>
              <a:defRPr/>
            </a:lvl1pPr>
          </a:lstStyle>
          <a:p>
            <a:fld id="{50CC2ABE-02C1-4C8D-9C43-AE4651FD04EB}" type="slidenum">
              <a:rPr lang="en-GB" altLang="en-US"/>
              <a:pPr/>
              <a:t>‹#›</a:t>
            </a:fld>
            <a:endParaRPr lang="en-GB" altLang="en-US"/>
          </a:p>
        </p:txBody>
      </p:sp>
    </p:spTree>
    <p:extLst>
      <p:ext uri="{BB962C8B-B14F-4D97-AF65-F5344CB8AC3E}">
        <p14:creationId xmlns:p14="http://schemas.microsoft.com/office/powerpoint/2010/main" val="6472430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5_Blank">
    <p:spTree>
      <p:nvGrpSpPr>
        <p:cNvPr id="1" name=""/>
        <p:cNvGrpSpPr/>
        <p:nvPr/>
      </p:nvGrpSpPr>
      <p:grpSpPr>
        <a:xfrm>
          <a:off x="0" y="0"/>
          <a:ext cx="0" cy="0"/>
          <a:chOff x="0" y="0"/>
          <a:chExt cx="0" cy="0"/>
        </a:xfrm>
      </p:grpSpPr>
      <p:pic>
        <p:nvPicPr>
          <p:cNvPr id="2" name="Picture 7" descr="PGL LOGO OFFICIAL_with Drop Shadow.png">
            <a:extLst>
              <a:ext uri="{FF2B5EF4-FFF2-40B4-BE49-F238E27FC236}">
                <a16:creationId xmlns:a16="http://schemas.microsoft.com/office/drawing/2014/main" id="{6F1403AC-5C7B-C8C9-A697-27FD56FE0BCA}"/>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28613" y="-98425"/>
            <a:ext cx="1328737" cy="1328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1"/>
          <p:cNvSpPr>
            <a:spLocks noGrp="1"/>
          </p:cNvSpPr>
          <p:nvPr>
            <p:ph type="ctrTitle"/>
          </p:nvPr>
        </p:nvSpPr>
        <p:spPr>
          <a:xfrm>
            <a:off x="328716" y="2889998"/>
            <a:ext cx="7772400" cy="1470025"/>
          </a:xfrm>
        </p:spPr>
        <p:txBody>
          <a:bodyPr/>
          <a:lstStyle>
            <a:lvl1pPr algn="l">
              <a:defRPr>
                <a:solidFill>
                  <a:schemeClr val="bg1"/>
                </a:solidFill>
              </a:defRPr>
            </a:lvl1pPr>
          </a:lstStyle>
          <a:p>
            <a:r>
              <a:rPr lang="en-US"/>
              <a:t>Click to edit Master title style</a:t>
            </a:r>
            <a:endParaRPr lang="en-US" dirty="0"/>
          </a:p>
        </p:txBody>
      </p:sp>
      <p:sp>
        <p:nvSpPr>
          <p:cNvPr id="3" name="Slide Number Placeholder 3">
            <a:extLst>
              <a:ext uri="{FF2B5EF4-FFF2-40B4-BE49-F238E27FC236}">
                <a16:creationId xmlns:a16="http://schemas.microsoft.com/office/drawing/2014/main" id="{556B11C4-18BF-A485-3A3A-42EE21418DAC}"/>
              </a:ext>
            </a:extLst>
          </p:cNvPr>
          <p:cNvSpPr>
            <a:spLocks noGrp="1"/>
          </p:cNvSpPr>
          <p:nvPr>
            <p:ph type="sldNum" sz="quarter" idx="10"/>
          </p:nvPr>
        </p:nvSpPr>
        <p:spPr/>
        <p:txBody>
          <a:bodyPr/>
          <a:lstStyle>
            <a:lvl1pPr>
              <a:defRPr/>
            </a:lvl1pPr>
          </a:lstStyle>
          <a:p>
            <a:fld id="{09E4418E-D2AB-423D-8C9F-FA3815B7C8CF}" type="slidenum">
              <a:rPr lang="en-GB" altLang="en-US"/>
              <a:pPr/>
              <a:t>‹#›</a:t>
            </a:fld>
            <a:endParaRPr lang="en-GB" altLang="en-US"/>
          </a:p>
        </p:txBody>
      </p:sp>
    </p:spTree>
    <p:extLst>
      <p:ext uri="{BB962C8B-B14F-4D97-AF65-F5344CB8AC3E}">
        <p14:creationId xmlns:p14="http://schemas.microsoft.com/office/powerpoint/2010/main" val="30262120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3_Blank">
    <p:spTree>
      <p:nvGrpSpPr>
        <p:cNvPr id="1" name=""/>
        <p:cNvGrpSpPr/>
        <p:nvPr/>
      </p:nvGrpSpPr>
      <p:grpSpPr>
        <a:xfrm>
          <a:off x="0" y="0"/>
          <a:ext cx="0" cy="0"/>
          <a:chOff x="0" y="0"/>
          <a:chExt cx="0" cy="0"/>
        </a:xfrm>
      </p:grpSpPr>
      <p:pic>
        <p:nvPicPr>
          <p:cNvPr id="2" name="Picture 7" descr="PGL LOGO OFFICIAL_with Drop Shadow.png">
            <a:extLst>
              <a:ext uri="{FF2B5EF4-FFF2-40B4-BE49-F238E27FC236}">
                <a16:creationId xmlns:a16="http://schemas.microsoft.com/office/drawing/2014/main" id="{53D54AE9-E3FD-33EB-B687-65B831D06F1C}"/>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28613" y="-98425"/>
            <a:ext cx="1328737" cy="1328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1"/>
          <p:cNvSpPr>
            <a:spLocks noGrp="1"/>
          </p:cNvSpPr>
          <p:nvPr>
            <p:ph type="ctrTitle"/>
          </p:nvPr>
        </p:nvSpPr>
        <p:spPr>
          <a:xfrm>
            <a:off x="328716" y="2889998"/>
            <a:ext cx="7772400" cy="1470025"/>
          </a:xfrm>
        </p:spPr>
        <p:txBody>
          <a:bodyPr/>
          <a:lstStyle>
            <a:lvl1pPr algn="l">
              <a:defRPr>
                <a:solidFill>
                  <a:srgbClr val="FFFFFF"/>
                </a:solidFill>
              </a:defRPr>
            </a:lvl1pPr>
          </a:lstStyle>
          <a:p>
            <a:r>
              <a:rPr lang="en-US"/>
              <a:t>Click to edit Master title style</a:t>
            </a:r>
            <a:endParaRPr lang="en-US" dirty="0"/>
          </a:p>
        </p:txBody>
      </p:sp>
      <p:sp>
        <p:nvSpPr>
          <p:cNvPr id="3" name="Slide Number Placeholder 3">
            <a:extLst>
              <a:ext uri="{FF2B5EF4-FFF2-40B4-BE49-F238E27FC236}">
                <a16:creationId xmlns:a16="http://schemas.microsoft.com/office/drawing/2014/main" id="{2AAF4FC9-729A-0134-564A-7CE231A7A170}"/>
              </a:ext>
            </a:extLst>
          </p:cNvPr>
          <p:cNvSpPr>
            <a:spLocks noGrp="1"/>
          </p:cNvSpPr>
          <p:nvPr>
            <p:ph type="sldNum" sz="quarter" idx="10"/>
          </p:nvPr>
        </p:nvSpPr>
        <p:spPr/>
        <p:txBody>
          <a:bodyPr/>
          <a:lstStyle>
            <a:lvl1pPr>
              <a:defRPr/>
            </a:lvl1pPr>
          </a:lstStyle>
          <a:p>
            <a:fld id="{BE7D8359-0628-4481-8AFB-44F5FAED06C1}" type="slidenum">
              <a:rPr lang="en-GB" altLang="en-US"/>
              <a:pPr/>
              <a:t>‹#›</a:t>
            </a:fld>
            <a:endParaRPr lang="en-GB" altLang="en-US"/>
          </a:p>
        </p:txBody>
      </p:sp>
    </p:spTree>
    <p:extLst>
      <p:ext uri="{BB962C8B-B14F-4D97-AF65-F5344CB8AC3E}">
        <p14:creationId xmlns:p14="http://schemas.microsoft.com/office/powerpoint/2010/main" val="33419586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_Blank">
    <p:spTree>
      <p:nvGrpSpPr>
        <p:cNvPr id="1" name=""/>
        <p:cNvGrpSpPr/>
        <p:nvPr/>
      </p:nvGrpSpPr>
      <p:grpSpPr>
        <a:xfrm>
          <a:off x="0" y="0"/>
          <a:ext cx="0" cy="0"/>
          <a:chOff x="0" y="0"/>
          <a:chExt cx="0" cy="0"/>
        </a:xfrm>
      </p:grpSpPr>
      <p:pic>
        <p:nvPicPr>
          <p:cNvPr id="2" name="Picture 7" descr="PGL LOGO OFFICIAL_with Drop Shadow.png">
            <a:extLst>
              <a:ext uri="{FF2B5EF4-FFF2-40B4-BE49-F238E27FC236}">
                <a16:creationId xmlns:a16="http://schemas.microsoft.com/office/drawing/2014/main" id="{664BEB26-2A05-7133-B9DA-ED1FA2867C4C}"/>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28613" y="-98425"/>
            <a:ext cx="1328737" cy="1328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1"/>
          <p:cNvSpPr>
            <a:spLocks noGrp="1"/>
          </p:cNvSpPr>
          <p:nvPr>
            <p:ph type="ctrTitle"/>
          </p:nvPr>
        </p:nvSpPr>
        <p:spPr>
          <a:xfrm>
            <a:off x="328716" y="2889998"/>
            <a:ext cx="7772400" cy="1470025"/>
          </a:xfrm>
        </p:spPr>
        <p:txBody>
          <a:bodyPr/>
          <a:lstStyle>
            <a:lvl1pPr algn="l">
              <a:defRPr/>
            </a:lvl1pPr>
          </a:lstStyle>
          <a:p>
            <a:r>
              <a:rPr lang="en-US"/>
              <a:t>Click to edit Master title style</a:t>
            </a:r>
            <a:endParaRPr lang="en-US" dirty="0"/>
          </a:p>
        </p:txBody>
      </p:sp>
      <p:sp>
        <p:nvSpPr>
          <p:cNvPr id="3" name="Slide Number Placeholder 3">
            <a:extLst>
              <a:ext uri="{FF2B5EF4-FFF2-40B4-BE49-F238E27FC236}">
                <a16:creationId xmlns:a16="http://schemas.microsoft.com/office/drawing/2014/main" id="{B81F9B76-B8F1-F40E-2056-13867E3D33E7}"/>
              </a:ext>
            </a:extLst>
          </p:cNvPr>
          <p:cNvSpPr>
            <a:spLocks noGrp="1"/>
          </p:cNvSpPr>
          <p:nvPr>
            <p:ph type="sldNum" sz="quarter" idx="10"/>
          </p:nvPr>
        </p:nvSpPr>
        <p:spPr/>
        <p:txBody>
          <a:bodyPr/>
          <a:lstStyle>
            <a:lvl1pPr>
              <a:defRPr/>
            </a:lvl1pPr>
          </a:lstStyle>
          <a:p>
            <a:fld id="{AEE1828B-BF91-4980-B356-731EA7321093}" type="slidenum">
              <a:rPr lang="en-GB" altLang="en-US"/>
              <a:pPr/>
              <a:t>‹#›</a:t>
            </a:fld>
            <a:endParaRPr lang="en-GB" altLang="en-US"/>
          </a:p>
        </p:txBody>
      </p:sp>
    </p:spTree>
    <p:extLst>
      <p:ext uri="{BB962C8B-B14F-4D97-AF65-F5344CB8AC3E}">
        <p14:creationId xmlns:p14="http://schemas.microsoft.com/office/powerpoint/2010/main" val="23779427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2_Blank">
    <p:spTree>
      <p:nvGrpSpPr>
        <p:cNvPr id="1" name=""/>
        <p:cNvGrpSpPr/>
        <p:nvPr/>
      </p:nvGrpSpPr>
      <p:grpSpPr>
        <a:xfrm>
          <a:off x="0" y="0"/>
          <a:ext cx="0" cy="0"/>
          <a:chOff x="0" y="0"/>
          <a:chExt cx="0" cy="0"/>
        </a:xfrm>
      </p:grpSpPr>
      <p:pic>
        <p:nvPicPr>
          <p:cNvPr id="2" name="Picture 7" descr="PGL LOGO OFFICIAL_with Drop Shadow.png">
            <a:extLst>
              <a:ext uri="{FF2B5EF4-FFF2-40B4-BE49-F238E27FC236}">
                <a16:creationId xmlns:a16="http://schemas.microsoft.com/office/drawing/2014/main" id="{92759E63-CC95-72BB-BFE2-28D040904CBA}"/>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28613" y="-98425"/>
            <a:ext cx="1328737" cy="1328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1"/>
          <p:cNvSpPr>
            <a:spLocks noGrp="1"/>
          </p:cNvSpPr>
          <p:nvPr>
            <p:ph type="ctrTitle"/>
          </p:nvPr>
        </p:nvSpPr>
        <p:spPr>
          <a:xfrm>
            <a:off x="328716" y="2889998"/>
            <a:ext cx="7772400" cy="1470025"/>
          </a:xfrm>
        </p:spPr>
        <p:txBody>
          <a:bodyPr/>
          <a:lstStyle>
            <a:lvl1pPr algn="l">
              <a:defRPr>
                <a:solidFill>
                  <a:srgbClr val="FFFFFF"/>
                </a:solidFill>
              </a:defRPr>
            </a:lvl1pPr>
          </a:lstStyle>
          <a:p>
            <a:r>
              <a:rPr lang="en-US"/>
              <a:t>Click to edit Master title style</a:t>
            </a:r>
            <a:endParaRPr lang="en-US" dirty="0"/>
          </a:p>
        </p:txBody>
      </p:sp>
      <p:sp>
        <p:nvSpPr>
          <p:cNvPr id="3" name="Slide Number Placeholder 3">
            <a:extLst>
              <a:ext uri="{FF2B5EF4-FFF2-40B4-BE49-F238E27FC236}">
                <a16:creationId xmlns:a16="http://schemas.microsoft.com/office/drawing/2014/main" id="{3CA9427B-C761-EDD5-0038-3F5FF4EBE101}"/>
              </a:ext>
            </a:extLst>
          </p:cNvPr>
          <p:cNvSpPr>
            <a:spLocks noGrp="1"/>
          </p:cNvSpPr>
          <p:nvPr>
            <p:ph type="sldNum" sz="quarter" idx="10"/>
          </p:nvPr>
        </p:nvSpPr>
        <p:spPr/>
        <p:txBody>
          <a:bodyPr/>
          <a:lstStyle>
            <a:lvl1pPr>
              <a:defRPr/>
            </a:lvl1pPr>
          </a:lstStyle>
          <a:p>
            <a:fld id="{104FCE92-5AAC-47AD-8C02-5E669B2AC249}" type="slidenum">
              <a:rPr lang="en-GB" altLang="en-US"/>
              <a:pPr/>
              <a:t>‹#›</a:t>
            </a:fld>
            <a:endParaRPr lang="en-GB" altLang="en-US"/>
          </a:p>
        </p:txBody>
      </p:sp>
    </p:spTree>
    <p:extLst>
      <p:ext uri="{BB962C8B-B14F-4D97-AF65-F5344CB8AC3E}">
        <p14:creationId xmlns:p14="http://schemas.microsoft.com/office/powerpoint/2010/main" val="18314673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4_Blank">
    <p:spTree>
      <p:nvGrpSpPr>
        <p:cNvPr id="1" name=""/>
        <p:cNvGrpSpPr/>
        <p:nvPr/>
      </p:nvGrpSpPr>
      <p:grpSpPr>
        <a:xfrm>
          <a:off x="0" y="0"/>
          <a:ext cx="0" cy="0"/>
          <a:chOff x="0" y="0"/>
          <a:chExt cx="0" cy="0"/>
        </a:xfrm>
      </p:grpSpPr>
      <p:pic>
        <p:nvPicPr>
          <p:cNvPr id="2" name="Picture 7" descr="PGL LOGO OFFICIAL_with Drop Shadow.png">
            <a:extLst>
              <a:ext uri="{FF2B5EF4-FFF2-40B4-BE49-F238E27FC236}">
                <a16:creationId xmlns:a16="http://schemas.microsoft.com/office/drawing/2014/main" id="{F4B1B5D2-D136-E26E-D407-FF9350E18547}"/>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28613" y="-98425"/>
            <a:ext cx="1328737" cy="1328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1"/>
          <p:cNvSpPr>
            <a:spLocks noGrp="1"/>
          </p:cNvSpPr>
          <p:nvPr>
            <p:ph type="ctrTitle"/>
          </p:nvPr>
        </p:nvSpPr>
        <p:spPr>
          <a:xfrm>
            <a:off x="328716" y="2889998"/>
            <a:ext cx="7772400" cy="1470025"/>
          </a:xfrm>
        </p:spPr>
        <p:txBody>
          <a:bodyPr/>
          <a:lstStyle>
            <a:lvl1pPr algn="l">
              <a:defRPr>
                <a:solidFill>
                  <a:srgbClr val="FFFFFF"/>
                </a:solidFill>
              </a:defRPr>
            </a:lvl1pPr>
          </a:lstStyle>
          <a:p>
            <a:r>
              <a:rPr lang="en-US"/>
              <a:t>Click to edit Master title style</a:t>
            </a:r>
            <a:endParaRPr lang="en-US" dirty="0"/>
          </a:p>
        </p:txBody>
      </p:sp>
      <p:sp>
        <p:nvSpPr>
          <p:cNvPr id="3" name="Slide Number Placeholder 3">
            <a:extLst>
              <a:ext uri="{FF2B5EF4-FFF2-40B4-BE49-F238E27FC236}">
                <a16:creationId xmlns:a16="http://schemas.microsoft.com/office/drawing/2014/main" id="{C6929624-1FC3-6C76-6334-0A935F9D4991}"/>
              </a:ext>
            </a:extLst>
          </p:cNvPr>
          <p:cNvSpPr>
            <a:spLocks noGrp="1"/>
          </p:cNvSpPr>
          <p:nvPr>
            <p:ph type="sldNum" sz="quarter" idx="10"/>
          </p:nvPr>
        </p:nvSpPr>
        <p:spPr/>
        <p:txBody>
          <a:bodyPr/>
          <a:lstStyle>
            <a:lvl1pPr>
              <a:defRPr/>
            </a:lvl1pPr>
          </a:lstStyle>
          <a:p>
            <a:fld id="{5C2F5DAB-B9E0-4EFE-B91B-A9091482B388}" type="slidenum">
              <a:rPr lang="en-GB" altLang="en-US"/>
              <a:pPr/>
              <a:t>‹#›</a:t>
            </a:fld>
            <a:endParaRPr lang="en-GB" altLang="en-US"/>
          </a:p>
        </p:txBody>
      </p:sp>
    </p:spTree>
    <p:extLst>
      <p:ext uri="{BB962C8B-B14F-4D97-AF65-F5344CB8AC3E}">
        <p14:creationId xmlns:p14="http://schemas.microsoft.com/office/powerpoint/2010/main" val="411513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1217665"/>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2368738"/>
            <a:ext cx="3008313" cy="375742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4CDB90E8-E8AF-C1A9-CDD6-C6F0948F7240}"/>
              </a:ext>
            </a:extLst>
          </p:cNvPr>
          <p:cNvSpPr>
            <a:spLocks noGrp="1"/>
          </p:cNvSpPr>
          <p:nvPr>
            <p:ph type="dt" sz="half" idx="10"/>
          </p:nvPr>
        </p:nvSpPr>
        <p:spPr/>
        <p:txBody>
          <a:bodyPr/>
          <a:lstStyle>
            <a:lvl1pPr>
              <a:defRPr/>
            </a:lvl1pPr>
          </a:lstStyle>
          <a:p>
            <a:pPr>
              <a:defRPr/>
            </a:pPr>
            <a:fld id="{5CC831CA-3D3B-4DFD-A354-1BF5E3D9C162}" type="datetimeFigureOut">
              <a:rPr lang="en-GB" altLang="en-US"/>
              <a:pPr>
                <a:defRPr/>
              </a:pPr>
              <a:t>28/02/2024</a:t>
            </a:fld>
            <a:endParaRPr lang="en-GB" altLang="en-US"/>
          </a:p>
        </p:txBody>
      </p:sp>
      <p:sp>
        <p:nvSpPr>
          <p:cNvPr id="6" name="Footer Placeholder 4">
            <a:extLst>
              <a:ext uri="{FF2B5EF4-FFF2-40B4-BE49-F238E27FC236}">
                <a16:creationId xmlns:a16="http://schemas.microsoft.com/office/drawing/2014/main" id="{D5304985-ABF4-AE44-B832-D6F7F21D67DA}"/>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BA9E0579-3334-2BBD-D5A5-6322684E7F89}"/>
              </a:ext>
            </a:extLst>
          </p:cNvPr>
          <p:cNvSpPr>
            <a:spLocks noGrp="1"/>
          </p:cNvSpPr>
          <p:nvPr>
            <p:ph type="sldNum" sz="quarter" idx="12"/>
          </p:nvPr>
        </p:nvSpPr>
        <p:spPr/>
        <p:txBody>
          <a:bodyPr/>
          <a:lstStyle>
            <a:lvl1pPr>
              <a:defRPr/>
            </a:lvl1pPr>
          </a:lstStyle>
          <a:p>
            <a:fld id="{8E76ED24-E50D-42C8-9EF1-911E4ACAE94F}" type="slidenum">
              <a:rPr lang="en-GB" altLang="en-US"/>
              <a:pPr/>
              <a:t>‹#›</a:t>
            </a:fld>
            <a:endParaRPr lang="en-GB" altLang="en-US"/>
          </a:p>
        </p:txBody>
      </p:sp>
    </p:spTree>
    <p:extLst>
      <p:ext uri="{BB962C8B-B14F-4D97-AF65-F5344CB8AC3E}">
        <p14:creationId xmlns:p14="http://schemas.microsoft.com/office/powerpoint/2010/main" val="107949034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3FFD182D-EF77-7CEC-1274-2BC3B5C7A9F7}"/>
              </a:ext>
            </a:extLst>
          </p:cNvPr>
          <p:cNvSpPr>
            <a:spLocks noGrp="1"/>
          </p:cNvSpPr>
          <p:nvPr>
            <p:ph type="dt" sz="half" idx="10"/>
          </p:nvPr>
        </p:nvSpPr>
        <p:spPr/>
        <p:txBody>
          <a:bodyPr/>
          <a:lstStyle>
            <a:lvl1pPr>
              <a:defRPr/>
            </a:lvl1pPr>
          </a:lstStyle>
          <a:p>
            <a:pPr>
              <a:defRPr/>
            </a:pPr>
            <a:fld id="{791EEC5E-BF41-46D2-878F-C64752DD6242}" type="datetimeFigureOut">
              <a:rPr lang="en-GB" altLang="en-US"/>
              <a:pPr>
                <a:defRPr/>
              </a:pPr>
              <a:t>28/02/2024</a:t>
            </a:fld>
            <a:endParaRPr lang="en-GB" altLang="en-US"/>
          </a:p>
        </p:txBody>
      </p:sp>
      <p:sp>
        <p:nvSpPr>
          <p:cNvPr id="6" name="Footer Placeholder 4">
            <a:extLst>
              <a:ext uri="{FF2B5EF4-FFF2-40B4-BE49-F238E27FC236}">
                <a16:creationId xmlns:a16="http://schemas.microsoft.com/office/drawing/2014/main" id="{18EAB33A-EDC7-5ED0-C9BC-9DFFEDE1319F}"/>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39FB46BF-F351-104D-A4BE-CE040FB2FE94}"/>
              </a:ext>
            </a:extLst>
          </p:cNvPr>
          <p:cNvSpPr>
            <a:spLocks noGrp="1"/>
          </p:cNvSpPr>
          <p:nvPr>
            <p:ph type="sldNum" sz="quarter" idx="12"/>
          </p:nvPr>
        </p:nvSpPr>
        <p:spPr/>
        <p:txBody>
          <a:bodyPr/>
          <a:lstStyle>
            <a:lvl1pPr>
              <a:defRPr/>
            </a:lvl1pPr>
          </a:lstStyle>
          <a:p>
            <a:fld id="{DB503616-3562-4971-B71B-B598148FF143}" type="slidenum">
              <a:rPr lang="en-GB" altLang="en-US"/>
              <a:pPr/>
              <a:t>‹#›</a:t>
            </a:fld>
            <a:endParaRPr lang="en-GB" altLang="en-US"/>
          </a:p>
        </p:txBody>
      </p:sp>
    </p:spTree>
    <p:extLst>
      <p:ext uri="{BB962C8B-B14F-4D97-AF65-F5344CB8AC3E}">
        <p14:creationId xmlns:p14="http://schemas.microsoft.com/office/powerpoint/2010/main" val="263404442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834342" y="274638"/>
            <a:ext cx="6852457" cy="1143000"/>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84F83DC-494B-BA1B-B678-F055E34325F9}"/>
              </a:ext>
            </a:extLst>
          </p:cNvPr>
          <p:cNvSpPr>
            <a:spLocks noGrp="1"/>
          </p:cNvSpPr>
          <p:nvPr>
            <p:ph type="dt" sz="half" idx="10"/>
          </p:nvPr>
        </p:nvSpPr>
        <p:spPr/>
        <p:txBody>
          <a:bodyPr/>
          <a:lstStyle>
            <a:lvl1pPr>
              <a:defRPr/>
            </a:lvl1pPr>
          </a:lstStyle>
          <a:p>
            <a:pPr>
              <a:defRPr/>
            </a:pPr>
            <a:fld id="{42A94797-13DA-4275-B14A-FC7E9F70D1E4}" type="datetimeFigureOut">
              <a:rPr lang="en-GB" altLang="en-US"/>
              <a:pPr>
                <a:defRPr/>
              </a:pPr>
              <a:t>28/02/2024</a:t>
            </a:fld>
            <a:endParaRPr lang="en-GB" altLang="en-US"/>
          </a:p>
        </p:txBody>
      </p:sp>
      <p:sp>
        <p:nvSpPr>
          <p:cNvPr id="5" name="Footer Placeholder 4">
            <a:extLst>
              <a:ext uri="{FF2B5EF4-FFF2-40B4-BE49-F238E27FC236}">
                <a16:creationId xmlns:a16="http://schemas.microsoft.com/office/drawing/2014/main" id="{869970B5-D6CA-4205-032C-02F8558AF1BB}"/>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A9804A1E-4D84-311A-8918-B8530A693854}"/>
              </a:ext>
            </a:extLst>
          </p:cNvPr>
          <p:cNvSpPr>
            <a:spLocks noGrp="1"/>
          </p:cNvSpPr>
          <p:nvPr>
            <p:ph type="sldNum" sz="quarter" idx="12"/>
          </p:nvPr>
        </p:nvSpPr>
        <p:spPr/>
        <p:txBody>
          <a:bodyPr/>
          <a:lstStyle>
            <a:lvl1pPr>
              <a:defRPr/>
            </a:lvl1pPr>
          </a:lstStyle>
          <a:p>
            <a:fld id="{FB3BB9C9-5E2B-46E6-A68C-D9DE909D2F68}" type="slidenum">
              <a:rPr lang="en-GB" altLang="en-US"/>
              <a:pPr/>
              <a:t>‹#›</a:t>
            </a:fld>
            <a:endParaRPr lang="en-GB" altLang="en-US"/>
          </a:p>
        </p:txBody>
      </p:sp>
    </p:spTree>
    <p:extLst>
      <p:ext uri="{BB962C8B-B14F-4D97-AF65-F5344CB8AC3E}">
        <p14:creationId xmlns:p14="http://schemas.microsoft.com/office/powerpoint/2010/main" val="299387737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CE18960-8B31-32A8-8220-2C7DF25E5C65}"/>
              </a:ext>
            </a:extLst>
          </p:cNvPr>
          <p:cNvSpPr>
            <a:spLocks noGrp="1"/>
          </p:cNvSpPr>
          <p:nvPr>
            <p:ph type="dt" sz="half" idx="10"/>
          </p:nvPr>
        </p:nvSpPr>
        <p:spPr/>
        <p:txBody>
          <a:bodyPr/>
          <a:lstStyle>
            <a:lvl1pPr>
              <a:defRPr/>
            </a:lvl1pPr>
          </a:lstStyle>
          <a:p>
            <a:pPr>
              <a:defRPr/>
            </a:pPr>
            <a:fld id="{54765A8A-BAE9-4E93-B7CC-CD7C2CE8F665}" type="datetimeFigureOut">
              <a:rPr lang="en-GB" altLang="en-US"/>
              <a:pPr>
                <a:defRPr/>
              </a:pPr>
              <a:t>28/02/2024</a:t>
            </a:fld>
            <a:endParaRPr lang="en-GB" altLang="en-US"/>
          </a:p>
        </p:txBody>
      </p:sp>
      <p:sp>
        <p:nvSpPr>
          <p:cNvPr id="5" name="Footer Placeholder 4">
            <a:extLst>
              <a:ext uri="{FF2B5EF4-FFF2-40B4-BE49-F238E27FC236}">
                <a16:creationId xmlns:a16="http://schemas.microsoft.com/office/drawing/2014/main" id="{CCC58421-8989-959C-1646-9833EE8E868B}"/>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2880F224-586F-1958-34F2-64EF960C88A2}"/>
              </a:ext>
            </a:extLst>
          </p:cNvPr>
          <p:cNvSpPr>
            <a:spLocks noGrp="1"/>
          </p:cNvSpPr>
          <p:nvPr>
            <p:ph type="sldNum" sz="quarter" idx="12"/>
          </p:nvPr>
        </p:nvSpPr>
        <p:spPr/>
        <p:txBody>
          <a:bodyPr/>
          <a:lstStyle>
            <a:lvl1pPr>
              <a:defRPr/>
            </a:lvl1pPr>
          </a:lstStyle>
          <a:p>
            <a:fld id="{0EAEBEFF-A293-4C31-8E4B-DE16A79717E8}" type="slidenum">
              <a:rPr lang="en-GB" altLang="en-US"/>
              <a:pPr/>
              <a:t>‹#›</a:t>
            </a:fld>
            <a:endParaRPr lang="en-GB" altLang="en-US"/>
          </a:p>
        </p:txBody>
      </p:sp>
    </p:spTree>
    <p:extLst>
      <p:ext uri="{BB962C8B-B14F-4D97-AF65-F5344CB8AC3E}">
        <p14:creationId xmlns:p14="http://schemas.microsoft.com/office/powerpoint/2010/main" val="149566216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en-GB"/>
          </a:p>
        </p:txBody>
      </p:sp>
      <p:sp>
        <p:nvSpPr>
          <p:cNvPr id="4" name="Rectangle 5">
            <a:extLst>
              <a:ext uri="{FF2B5EF4-FFF2-40B4-BE49-F238E27FC236}">
                <a16:creationId xmlns:a16="http://schemas.microsoft.com/office/drawing/2014/main" id="{04CFF5D4-BF8F-B456-906C-E97F10E7C4C1}"/>
              </a:ext>
            </a:extLst>
          </p:cNvPr>
          <p:cNvSpPr>
            <a:spLocks noGrp="1" noChangeArrowheads="1"/>
          </p:cNvSpPr>
          <p:nvPr>
            <p:ph type="dt" sz="half" idx="10"/>
          </p:nvPr>
        </p:nvSpPr>
        <p:spPr>
          <a:ln/>
        </p:spPr>
        <p:txBody>
          <a:bodyPr/>
          <a:lstStyle>
            <a:lvl1pPr>
              <a:defRPr/>
            </a:lvl1pPr>
          </a:lstStyle>
          <a:p>
            <a:pPr>
              <a:defRPr/>
            </a:pPr>
            <a:endParaRPr lang="en-GB"/>
          </a:p>
        </p:txBody>
      </p:sp>
      <p:sp>
        <p:nvSpPr>
          <p:cNvPr id="5" name="Rectangle 6">
            <a:extLst>
              <a:ext uri="{FF2B5EF4-FFF2-40B4-BE49-F238E27FC236}">
                <a16:creationId xmlns:a16="http://schemas.microsoft.com/office/drawing/2014/main" id="{20701026-E273-051B-F5C9-CC58CFD685FF}"/>
              </a:ext>
            </a:extLst>
          </p:cNvPr>
          <p:cNvSpPr>
            <a:spLocks noGrp="1" noChangeArrowheads="1"/>
          </p:cNvSpPr>
          <p:nvPr>
            <p:ph type="ftr" sz="quarter" idx="11"/>
          </p:nvPr>
        </p:nvSpPr>
        <p:spPr>
          <a:ln/>
        </p:spPr>
        <p:txBody>
          <a:bodyPr/>
          <a:lstStyle>
            <a:lvl1pPr>
              <a:defRPr/>
            </a:lvl1pPr>
          </a:lstStyle>
          <a:p>
            <a:pPr>
              <a:defRPr/>
            </a:pPr>
            <a:endParaRPr lang="en-GB"/>
          </a:p>
        </p:txBody>
      </p:sp>
      <p:sp>
        <p:nvSpPr>
          <p:cNvPr id="6" name="Rectangle 7">
            <a:extLst>
              <a:ext uri="{FF2B5EF4-FFF2-40B4-BE49-F238E27FC236}">
                <a16:creationId xmlns:a16="http://schemas.microsoft.com/office/drawing/2014/main" id="{FA2D9076-CA17-4FC0-C2C9-A29F48E4764E}"/>
              </a:ext>
            </a:extLst>
          </p:cNvPr>
          <p:cNvSpPr>
            <a:spLocks noGrp="1" noChangeArrowheads="1"/>
          </p:cNvSpPr>
          <p:nvPr>
            <p:ph type="sldNum" sz="quarter" idx="12"/>
          </p:nvPr>
        </p:nvSpPr>
        <p:spPr>
          <a:ln/>
        </p:spPr>
        <p:txBody>
          <a:bodyPr/>
          <a:lstStyle>
            <a:lvl1pPr>
              <a:defRPr/>
            </a:lvl1pPr>
          </a:lstStyle>
          <a:p>
            <a:fld id="{1094390E-990C-406C-862F-EEA13A3234D2}" type="slidenum">
              <a:rPr lang="en-GB" altLang="en-US"/>
              <a:pPr/>
              <a:t>‹#›</a:t>
            </a:fld>
            <a:endParaRPr lang="en-GB" altLang="en-US"/>
          </a:p>
        </p:txBody>
      </p:sp>
    </p:spTree>
    <p:extLst>
      <p:ext uri="{BB962C8B-B14F-4D97-AF65-F5344CB8AC3E}">
        <p14:creationId xmlns:p14="http://schemas.microsoft.com/office/powerpoint/2010/main" val="120999195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5">
            <a:extLst>
              <a:ext uri="{FF2B5EF4-FFF2-40B4-BE49-F238E27FC236}">
                <a16:creationId xmlns:a16="http://schemas.microsoft.com/office/drawing/2014/main" id="{D2BFAEE1-58DF-2B76-DA38-63B4359D119B}"/>
              </a:ext>
            </a:extLst>
          </p:cNvPr>
          <p:cNvSpPr>
            <a:spLocks noGrp="1" noChangeArrowheads="1"/>
          </p:cNvSpPr>
          <p:nvPr>
            <p:ph type="dt" sz="half" idx="10"/>
          </p:nvPr>
        </p:nvSpPr>
        <p:spPr>
          <a:ln/>
        </p:spPr>
        <p:txBody>
          <a:bodyPr/>
          <a:lstStyle>
            <a:lvl1pPr>
              <a:defRPr/>
            </a:lvl1pPr>
          </a:lstStyle>
          <a:p>
            <a:pPr>
              <a:defRPr/>
            </a:pPr>
            <a:endParaRPr lang="en-GB"/>
          </a:p>
        </p:txBody>
      </p:sp>
      <p:sp>
        <p:nvSpPr>
          <p:cNvPr id="5" name="Rectangle 6">
            <a:extLst>
              <a:ext uri="{FF2B5EF4-FFF2-40B4-BE49-F238E27FC236}">
                <a16:creationId xmlns:a16="http://schemas.microsoft.com/office/drawing/2014/main" id="{50B95A3B-7D98-705B-5DAB-3D7F20282F39}"/>
              </a:ext>
            </a:extLst>
          </p:cNvPr>
          <p:cNvSpPr>
            <a:spLocks noGrp="1" noChangeArrowheads="1"/>
          </p:cNvSpPr>
          <p:nvPr>
            <p:ph type="ftr" sz="quarter" idx="11"/>
          </p:nvPr>
        </p:nvSpPr>
        <p:spPr>
          <a:ln/>
        </p:spPr>
        <p:txBody>
          <a:bodyPr/>
          <a:lstStyle>
            <a:lvl1pPr>
              <a:defRPr/>
            </a:lvl1pPr>
          </a:lstStyle>
          <a:p>
            <a:pPr>
              <a:defRPr/>
            </a:pPr>
            <a:endParaRPr lang="en-GB"/>
          </a:p>
        </p:txBody>
      </p:sp>
      <p:sp>
        <p:nvSpPr>
          <p:cNvPr id="6" name="Rectangle 7">
            <a:extLst>
              <a:ext uri="{FF2B5EF4-FFF2-40B4-BE49-F238E27FC236}">
                <a16:creationId xmlns:a16="http://schemas.microsoft.com/office/drawing/2014/main" id="{17549E77-4672-EE7B-CB9C-508780E4AF46}"/>
              </a:ext>
            </a:extLst>
          </p:cNvPr>
          <p:cNvSpPr>
            <a:spLocks noGrp="1" noChangeArrowheads="1"/>
          </p:cNvSpPr>
          <p:nvPr>
            <p:ph type="sldNum" sz="quarter" idx="12"/>
          </p:nvPr>
        </p:nvSpPr>
        <p:spPr>
          <a:ln/>
        </p:spPr>
        <p:txBody>
          <a:bodyPr/>
          <a:lstStyle>
            <a:lvl1pPr>
              <a:defRPr/>
            </a:lvl1pPr>
          </a:lstStyle>
          <a:p>
            <a:fld id="{6D2B352B-2DB3-4DB1-9D78-3D5A3C032BC3}" type="slidenum">
              <a:rPr lang="en-GB" altLang="en-US"/>
              <a:pPr/>
              <a:t>‹#›</a:t>
            </a:fld>
            <a:endParaRPr lang="en-GB" altLang="en-US"/>
          </a:p>
        </p:txBody>
      </p:sp>
    </p:spTree>
    <p:extLst>
      <p:ext uri="{BB962C8B-B14F-4D97-AF65-F5344CB8AC3E}">
        <p14:creationId xmlns:p14="http://schemas.microsoft.com/office/powerpoint/2010/main" val="115557039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5">
            <a:extLst>
              <a:ext uri="{FF2B5EF4-FFF2-40B4-BE49-F238E27FC236}">
                <a16:creationId xmlns:a16="http://schemas.microsoft.com/office/drawing/2014/main" id="{9F0A2DC9-0909-40E2-F0A0-26AD60564A85}"/>
              </a:ext>
            </a:extLst>
          </p:cNvPr>
          <p:cNvSpPr>
            <a:spLocks noGrp="1" noChangeArrowheads="1"/>
          </p:cNvSpPr>
          <p:nvPr>
            <p:ph type="dt" sz="half" idx="10"/>
          </p:nvPr>
        </p:nvSpPr>
        <p:spPr>
          <a:ln/>
        </p:spPr>
        <p:txBody>
          <a:bodyPr/>
          <a:lstStyle>
            <a:lvl1pPr>
              <a:defRPr/>
            </a:lvl1pPr>
          </a:lstStyle>
          <a:p>
            <a:pPr>
              <a:defRPr/>
            </a:pPr>
            <a:endParaRPr lang="en-GB"/>
          </a:p>
        </p:txBody>
      </p:sp>
      <p:sp>
        <p:nvSpPr>
          <p:cNvPr id="5" name="Rectangle 6">
            <a:extLst>
              <a:ext uri="{FF2B5EF4-FFF2-40B4-BE49-F238E27FC236}">
                <a16:creationId xmlns:a16="http://schemas.microsoft.com/office/drawing/2014/main" id="{F879EC17-F212-B678-193C-786749C5B45E}"/>
              </a:ext>
            </a:extLst>
          </p:cNvPr>
          <p:cNvSpPr>
            <a:spLocks noGrp="1" noChangeArrowheads="1"/>
          </p:cNvSpPr>
          <p:nvPr>
            <p:ph type="ftr" sz="quarter" idx="11"/>
          </p:nvPr>
        </p:nvSpPr>
        <p:spPr>
          <a:ln/>
        </p:spPr>
        <p:txBody>
          <a:bodyPr/>
          <a:lstStyle>
            <a:lvl1pPr>
              <a:defRPr/>
            </a:lvl1pPr>
          </a:lstStyle>
          <a:p>
            <a:pPr>
              <a:defRPr/>
            </a:pPr>
            <a:endParaRPr lang="en-GB"/>
          </a:p>
        </p:txBody>
      </p:sp>
      <p:sp>
        <p:nvSpPr>
          <p:cNvPr id="6" name="Rectangle 7">
            <a:extLst>
              <a:ext uri="{FF2B5EF4-FFF2-40B4-BE49-F238E27FC236}">
                <a16:creationId xmlns:a16="http://schemas.microsoft.com/office/drawing/2014/main" id="{88A7E620-1533-31F8-8CFA-23A97EE0716C}"/>
              </a:ext>
            </a:extLst>
          </p:cNvPr>
          <p:cNvSpPr>
            <a:spLocks noGrp="1" noChangeArrowheads="1"/>
          </p:cNvSpPr>
          <p:nvPr>
            <p:ph type="sldNum" sz="quarter" idx="12"/>
          </p:nvPr>
        </p:nvSpPr>
        <p:spPr>
          <a:ln/>
        </p:spPr>
        <p:txBody>
          <a:bodyPr/>
          <a:lstStyle>
            <a:lvl1pPr>
              <a:defRPr/>
            </a:lvl1pPr>
          </a:lstStyle>
          <a:p>
            <a:fld id="{B14BF5DD-3662-49C2-8436-F5DA5AF3BE1D}" type="slidenum">
              <a:rPr lang="en-GB" altLang="en-US"/>
              <a:pPr/>
              <a:t>‹#›</a:t>
            </a:fld>
            <a:endParaRPr lang="en-GB" altLang="en-US"/>
          </a:p>
        </p:txBody>
      </p:sp>
    </p:spTree>
    <p:extLst>
      <p:ext uri="{BB962C8B-B14F-4D97-AF65-F5344CB8AC3E}">
        <p14:creationId xmlns:p14="http://schemas.microsoft.com/office/powerpoint/2010/main" val="47096443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900113" y="1916113"/>
            <a:ext cx="3816350" cy="42100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868863" y="1916113"/>
            <a:ext cx="3817937" cy="42100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5">
            <a:extLst>
              <a:ext uri="{FF2B5EF4-FFF2-40B4-BE49-F238E27FC236}">
                <a16:creationId xmlns:a16="http://schemas.microsoft.com/office/drawing/2014/main" id="{85A88876-0251-44EB-B720-915393EDD96B}"/>
              </a:ext>
            </a:extLst>
          </p:cNvPr>
          <p:cNvSpPr>
            <a:spLocks noGrp="1" noChangeArrowheads="1"/>
          </p:cNvSpPr>
          <p:nvPr>
            <p:ph type="dt" sz="half" idx="10"/>
          </p:nvPr>
        </p:nvSpPr>
        <p:spPr>
          <a:ln/>
        </p:spPr>
        <p:txBody>
          <a:bodyPr/>
          <a:lstStyle>
            <a:lvl1pPr>
              <a:defRPr/>
            </a:lvl1pPr>
          </a:lstStyle>
          <a:p>
            <a:pPr>
              <a:defRPr/>
            </a:pPr>
            <a:endParaRPr lang="en-GB"/>
          </a:p>
        </p:txBody>
      </p:sp>
      <p:sp>
        <p:nvSpPr>
          <p:cNvPr id="6" name="Rectangle 6">
            <a:extLst>
              <a:ext uri="{FF2B5EF4-FFF2-40B4-BE49-F238E27FC236}">
                <a16:creationId xmlns:a16="http://schemas.microsoft.com/office/drawing/2014/main" id="{FA873EDA-4872-A26E-E20E-ADF506BFAB14}"/>
              </a:ext>
            </a:extLst>
          </p:cNvPr>
          <p:cNvSpPr>
            <a:spLocks noGrp="1" noChangeArrowheads="1"/>
          </p:cNvSpPr>
          <p:nvPr>
            <p:ph type="ftr" sz="quarter" idx="11"/>
          </p:nvPr>
        </p:nvSpPr>
        <p:spPr>
          <a:ln/>
        </p:spPr>
        <p:txBody>
          <a:bodyPr/>
          <a:lstStyle>
            <a:lvl1pPr>
              <a:defRPr/>
            </a:lvl1pPr>
          </a:lstStyle>
          <a:p>
            <a:pPr>
              <a:defRPr/>
            </a:pPr>
            <a:endParaRPr lang="en-GB"/>
          </a:p>
        </p:txBody>
      </p:sp>
      <p:sp>
        <p:nvSpPr>
          <p:cNvPr id="7" name="Rectangle 7">
            <a:extLst>
              <a:ext uri="{FF2B5EF4-FFF2-40B4-BE49-F238E27FC236}">
                <a16:creationId xmlns:a16="http://schemas.microsoft.com/office/drawing/2014/main" id="{0F5E20B8-53BA-6C0F-5A7C-61BDD4B2C787}"/>
              </a:ext>
            </a:extLst>
          </p:cNvPr>
          <p:cNvSpPr>
            <a:spLocks noGrp="1" noChangeArrowheads="1"/>
          </p:cNvSpPr>
          <p:nvPr>
            <p:ph type="sldNum" sz="quarter" idx="12"/>
          </p:nvPr>
        </p:nvSpPr>
        <p:spPr>
          <a:ln/>
        </p:spPr>
        <p:txBody>
          <a:bodyPr/>
          <a:lstStyle>
            <a:lvl1pPr>
              <a:defRPr/>
            </a:lvl1pPr>
          </a:lstStyle>
          <a:p>
            <a:fld id="{129E8B54-5326-4654-A9CB-860899A515B6}" type="slidenum">
              <a:rPr lang="en-GB" altLang="en-US"/>
              <a:pPr/>
              <a:t>‹#›</a:t>
            </a:fld>
            <a:endParaRPr lang="en-GB" altLang="en-US"/>
          </a:p>
        </p:txBody>
      </p:sp>
    </p:spTree>
    <p:extLst>
      <p:ext uri="{BB962C8B-B14F-4D97-AF65-F5344CB8AC3E}">
        <p14:creationId xmlns:p14="http://schemas.microsoft.com/office/powerpoint/2010/main" val="277804349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5">
            <a:extLst>
              <a:ext uri="{FF2B5EF4-FFF2-40B4-BE49-F238E27FC236}">
                <a16:creationId xmlns:a16="http://schemas.microsoft.com/office/drawing/2014/main" id="{963E0F04-6174-62A6-6650-80E03603BD10}"/>
              </a:ext>
            </a:extLst>
          </p:cNvPr>
          <p:cNvSpPr>
            <a:spLocks noGrp="1" noChangeArrowheads="1"/>
          </p:cNvSpPr>
          <p:nvPr>
            <p:ph type="dt" sz="half" idx="10"/>
          </p:nvPr>
        </p:nvSpPr>
        <p:spPr>
          <a:ln/>
        </p:spPr>
        <p:txBody>
          <a:bodyPr/>
          <a:lstStyle>
            <a:lvl1pPr>
              <a:defRPr/>
            </a:lvl1pPr>
          </a:lstStyle>
          <a:p>
            <a:pPr>
              <a:defRPr/>
            </a:pPr>
            <a:endParaRPr lang="en-GB"/>
          </a:p>
        </p:txBody>
      </p:sp>
      <p:sp>
        <p:nvSpPr>
          <p:cNvPr id="8" name="Rectangle 6">
            <a:extLst>
              <a:ext uri="{FF2B5EF4-FFF2-40B4-BE49-F238E27FC236}">
                <a16:creationId xmlns:a16="http://schemas.microsoft.com/office/drawing/2014/main" id="{47F63E1C-1E99-F1D6-8467-57CA7BDD15F3}"/>
              </a:ext>
            </a:extLst>
          </p:cNvPr>
          <p:cNvSpPr>
            <a:spLocks noGrp="1" noChangeArrowheads="1"/>
          </p:cNvSpPr>
          <p:nvPr>
            <p:ph type="ftr" sz="quarter" idx="11"/>
          </p:nvPr>
        </p:nvSpPr>
        <p:spPr>
          <a:ln/>
        </p:spPr>
        <p:txBody>
          <a:bodyPr/>
          <a:lstStyle>
            <a:lvl1pPr>
              <a:defRPr/>
            </a:lvl1pPr>
          </a:lstStyle>
          <a:p>
            <a:pPr>
              <a:defRPr/>
            </a:pPr>
            <a:endParaRPr lang="en-GB"/>
          </a:p>
        </p:txBody>
      </p:sp>
      <p:sp>
        <p:nvSpPr>
          <p:cNvPr id="9" name="Rectangle 7">
            <a:extLst>
              <a:ext uri="{FF2B5EF4-FFF2-40B4-BE49-F238E27FC236}">
                <a16:creationId xmlns:a16="http://schemas.microsoft.com/office/drawing/2014/main" id="{ED726547-C560-CA87-1FDF-6E1783ED3B2B}"/>
              </a:ext>
            </a:extLst>
          </p:cNvPr>
          <p:cNvSpPr>
            <a:spLocks noGrp="1" noChangeArrowheads="1"/>
          </p:cNvSpPr>
          <p:nvPr>
            <p:ph type="sldNum" sz="quarter" idx="12"/>
          </p:nvPr>
        </p:nvSpPr>
        <p:spPr>
          <a:ln/>
        </p:spPr>
        <p:txBody>
          <a:bodyPr/>
          <a:lstStyle>
            <a:lvl1pPr>
              <a:defRPr/>
            </a:lvl1pPr>
          </a:lstStyle>
          <a:p>
            <a:fld id="{58DF980C-E536-40F3-ADDC-6128E817D9AF}" type="slidenum">
              <a:rPr lang="en-GB" altLang="en-US"/>
              <a:pPr/>
              <a:t>‹#›</a:t>
            </a:fld>
            <a:endParaRPr lang="en-GB" altLang="en-US"/>
          </a:p>
        </p:txBody>
      </p:sp>
    </p:spTree>
    <p:extLst>
      <p:ext uri="{BB962C8B-B14F-4D97-AF65-F5344CB8AC3E}">
        <p14:creationId xmlns:p14="http://schemas.microsoft.com/office/powerpoint/2010/main" val="117599372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5">
            <a:extLst>
              <a:ext uri="{FF2B5EF4-FFF2-40B4-BE49-F238E27FC236}">
                <a16:creationId xmlns:a16="http://schemas.microsoft.com/office/drawing/2014/main" id="{11AFE8E6-15C8-2EB2-AE5F-954AD10978B1}"/>
              </a:ext>
            </a:extLst>
          </p:cNvPr>
          <p:cNvSpPr>
            <a:spLocks noGrp="1" noChangeArrowheads="1"/>
          </p:cNvSpPr>
          <p:nvPr>
            <p:ph type="dt" sz="half" idx="10"/>
          </p:nvPr>
        </p:nvSpPr>
        <p:spPr>
          <a:ln/>
        </p:spPr>
        <p:txBody>
          <a:bodyPr/>
          <a:lstStyle>
            <a:lvl1pPr>
              <a:defRPr/>
            </a:lvl1pPr>
          </a:lstStyle>
          <a:p>
            <a:pPr>
              <a:defRPr/>
            </a:pPr>
            <a:endParaRPr lang="en-GB"/>
          </a:p>
        </p:txBody>
      </p:sp>
      <p:sp>
        <p:nvSpPr>
          <p:cNvPr id="4" name="Rectangle 6">
            <a:extLst>
              <a:ext uri="{FF2B5EF4-FFF2-40B4-BE49-F238E27FC236}">
                <a16:creationId xmlns:a16="http://schemas.microsoft.com/office/drawing/2014/main" id="{534CD39A-9395-DADA-A935-FC8AD3F9D075}"/>
              </a:ext>
            </a:extLst>
          </p:cNvPr>
          <p:cNvSpPr>
            <a:spLocks noGrp="1" noChangeArrowheads="1"/>
          </p:cNvSpPr>
          <p:nvPr>
            <p:ph type="ftr" sz="quarter" idx="11"/>
          </p:nvPr>
        </p:nvSpPr>
        <p:spPr>
          <a:ln/>
        </p:spPr>
        <p:txBody>
          <a:bodyPr/>
          <a:lstStyle>
            <a:lvl1pPr>
              <a:defRPr/>
            </a:lvl1pPr>
          </a:lstStyle>
          <a:p>
            <a:pPr>
              <a:defRPr/>
            </a:pPr>
            <a:endParaRPr lang="en-GB"/>
          </a:p>
        </p:txBody>
      </p:sp>
      <p:sp>
        <p:nvSpPr>
          <p:cNvPr id="5" name="Rectangle 7">
            <a:extLst>
              <a:ext uri="{FF2B5EF4-FFF2-40B4-BE49-F238E27FC236}">
                <a16:creationId xmlns:a16="http://schemas.microsoft.com/office/drawing/2014/main" id="{EB211EA2-B254-E945-7BB4-C4B891B73C10}"/>
              </a:ext>
            </a:extLst>
          </p:cNvPr>
          <p:cNvSpPr>
            <a:spLocks noGrp="1" noChangeArrowheads="1"/>
          </p:cNvSpPr>
          <p:nvPr>
            <p:ph type="sldNum" sz="quarter" idx="12"/>
          </p:nvPr>
        </p:nvSpPr>
        <p:spPr>
          <a:ln/>
        </p:spPr>
        <p:txBody>
          <a:bodyPr/>
          <a:lstStyle>
            <a:lvl1pPr>
              <a:defRPr/>
            </a:lvl1pPr>
          </a:lstStyle>
          <a:p>
            <a:fld id="{3DC5C984-3F14-48A6-96D6-0EB85287B161}" type="slidenum">
              <a:rPr lang="en-GB" altLang="en-US"/>
              <a:pPr/>
              <a:t>‹#›</a:t>
            </a:fld>
            <a:endParaRPr lang="en-GB" altLang="en-US"/>
          </a:p>
        </p:txBody>
      </p:sp>
    </p:spTree>
    <p:extLst>
      <p:ext uri="{BB962C8B-B14F-4D97-AF65-F5344CB8AC3E}">
        <p14:creationId xmlns:p14="http://schemas.microsoft.com/office/powerpoint/2010/main" val="265656453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5">
            <a:extLst>
              <a:ext uri="{FF2B5EF4-FFF2-40B4-BE49-F238E27FC236}">
                <a16:creationId xmlns:a16="http://schemas.microsoft.com/office/drawing/2014/main" id="{EAF20E26-7BFD-5A4E-3DC3-04B338A82693}"/>
              </a:ext>
            </a:extLst>
          </p:cNvPr>
          <p:cNvSpPr>
            <a:spLocks noGrp="1" noChangeArrowheads="1"/>
          </p:cNvSpPr>
          <p:nvPr>
            <p:ph type="dt" sz="half" idx="10"/>
          </p:nvPr>
        </p:nvSpPr>
        <p:spPr>
          <a:ln/>
        </p:spPr>
        <p:txBody>
          <a:bodyPr/>
          <a:lstStyle>
            <a:lvl1pPr>
              <a:defRPr/>
            </a:lvl1pPr>
          </a:lstStyle>
          <a:p>
            <a:pPr>
              <a:defRPr/>
            </a:pPr>
            <a:endParaRPr lang="en-GB"/>
          </a:p>
        </p:txBody>
      </p:sp>
      <p:sp>
        <p:nvSpPr>
          <p:cNvPr id="3" name="Rectangle 6">
            <a:extLst>
              <a:ext uri="{FF2B5EF4-FFF2-40B4-BE49-F238E27FC236}">
                <a16:creationId xmlns:a16="http://schemas.microsoft.com/office/drawing/2014/main" id="{846D5611-5BAC-7C73-D937-CD49DCD060F2}"/>
              </a:ext>
            </a:extLst>
          </p:cNvPr>
          <p:cNvSpPr>
            <a:spLocks noGrp="1" noChangeArrowheads="1"/>
          </p:cNvSpPr>
          <p:nvPr>
            <p:ph type="ftr" sz="quarter" idx="11"/>
          </p:nvPr>
        </p:nvSpPr>
        <p:spPr>
          <a:ln/>
        </p:spPr>
        <p:txBody>
          <a:bodyPr/>
          <a:lstStyle>
            <a:lvl1pPr>
              <a:defRPr/>
            </a:lvl1pPr>
          </a:lstStyle>
          <a:p>
            <a:pPr>
              <a:defRPr/>
            </a:pPr>
            <a:endParaRPr lang="en-GB"/>
          </a:p>
        </p:txBody>
      </p:sp>
      <p:sp>
        <p:nvSpPr>
          <p:cNvPr id="4" name="Rectangle 7">
            <a:extLst>
              <a:ext uri="{FF2B5EF4-FFF2-40B4-BE49-F238E27FC236}">
                <a16:creationId xmlns:a16="http://schemas.microsoft.com/office/drawing/2014/main" id="{A093E16C-D158-4709-235A-19D552D82E9C}"/>
              </a:ext>
            </a:extLst>
          </p:cNvPr>
          <p:cNvSpPr>
            <a:spLocks noGrp="1" noChangeArrowheads="1"/>
          </p:cNvSpPr>
          <p:nvPr>
            <p:ph type="sldNum" sz="quarter" idx="12"/>
          </p:nvPr>
        </p:nvSpPr>
        <p:spPr>
          <a:ln/>
        </p:spPr>
        <p:txBody>
          <a:bodyPr/>
          <a:lstStyle>
            <a:lvl1pPr>
              <a:defRPr/>
            </a:lvl1pPr>
          </a:lstStyle>
          <a:p>
            <a:fld id="{67547EF4-7D54-4337-A7AC-0160B5360FFE}" type="slidenum">
              <a:rPr lang="en-GB" altLang="en-US"/>
              <a:pPr/>
              <a:t>‹#›</a:t>
            </a:fld>
            <a:endParaRPr lang="en-GB" altLang="en-US"/>
          </a:p>
        </p:txBody>
      </p:sp>
    </p:spTree>
    <p:extLst>
      <p:ext uri="{BB962C8B-B14F-4D97-AF65-F5344CB8AC3E}">
        <p14:creationId xmlns:p14="http://schemas.microsoft.com/office/powerpoint/2010/main" val="8421546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5">
            <a:extLst>
              <a:ext uri="{FF2B5EF4-FFF2-40B4-BE49-F238E27FC236}">
                <a16:creationId xmlns:a16="http://schemas.microsoft.com/office/drawing/2014/main" id="{9196AA06-C52D-8B01-3BCA-21A7F1312134}"/>
              </a:ext>
            </a:extLst>
          </p:cNvPr>
          <p:cNvSpPr>
            <a:spLocks noGrp="1" noChangeArrowheads="1"/>
          </p:cNvSpPr>
          <p:nvPr>
            <p:ph type="dt" sz="half" idx="10"/>
          </p:nvPr>
        </p:nvSpPr>
        <p:spPr>
          <a:ln/>
        </p:spPr>
        <p:txBody>
          <a:bodyPr/>
          <a:lstStyle>
            <a:lvl1pPr>
              <a:defRPr/>
            </a:lvl1pPr>
          </a:lstStyle>
          <a:p>
            <a:pPr>
              <a:defRPr/>
            </a:pPr>
            <a:endParaRPr lang="en-GB"/>
          </a:p>
        </p:txBody>
      </p:sp>
      <p:sp>
        <p:nvSpPr>
          <p:cNvPr id="6" name="Rectangle 6">
            <a:extLst>
              <a:ext uri="{FF2B5EF4-FFF2-40B4-BE49-F238E27FC236}">
                <a16:creationId xmlns:a16="http://schemas.microsoft.com/office/drawing/2014/main" id="{28933075-21AA-F529-66E5-480DB2B8B958}"/>
              </a:ext>
            </a:extLst>
          </p:cNvPr>
          <p:cNvSpPr>
            <a:spLocks noGrp="1" noChangeArrowheads="1"/>
          </p:cNvSpPr>
          <p:nvPr>
            <p:ph type="ftr" sz="quarter" idx="11"/>
          </p:nvPr>
        </p:nvSpPr>
        <p:spPr>
          <a:ln/>
        </p:spPr>
        <p:txBody>
          <a:bodyPr/>
          <a:lstStyle>
            <a:lvl1pPr>
              <a:defRPr/>
            </a:lvl1pPr>
          </a:lstStyle>
          <a:p>
            <a:pPr>
              <a:defRPr/>
            </a:pPr>
            <a:endParaRPr lang="en-GB"/>
          </a:p>
        </p:txBody>
      </p:sp>
      <p:sp>
        <p:nvSpPr>
          <p:cNvPr id="7" name="Rectangle 7">
            <a:extLst>
              <a:ext uri="{FF2B5EF4-FFF2-40B4-BE49-F238E27FC236}">
                <a16:creationId xmlns:a16="http://schemas.microsoft.com/office/drawing/2014/main" id="{5E282E91-F855-B475-A4F2-6C8C960ECF27}"/>
              </a:ext>
            </a:extLst>
          </p:cNvPr>
          <p:cNvSpPr>
            <a:spLocks noGrp="1" noChangeArrowheads="1"/>
          </p:cNvSpPr>
          <p:nvPr>
            <p:ph type="sldNum" sz="quarter" idx="12"/>
          </p:nvPr>
        </p:nvSpPr>
        <p:spPr>
          <a:ln/>
        </p:spPr>
        <p:txBody>
          <a:bodyPr/>
          <a:lstStyle>
            <a:lvl1pPr>
              <a:defRPr/>
            </a:lvl1pPr>
          </a:lstStyle>
          <a:p>
            <a:fld id="{DDCE4D14-0CEC-480E-B840-0F4AE8608BC3}" type="slidenum">
              <a:rPr lang="en-GB" altLang="en-US"/>
              <a:pPr/>
              <a:t>‹#›</a:t>
            </a:fld>
            <a:endParaRPr lang="en-GB" altLang="en-US"/>
          </a:p>
        </p:txBody>
      </p:sp>
    </p:spTree>
    <p:extLst>
      <p:ext uri="{BB962C8B-B14F-4D97-AF65-F5344CB8AC3E}">
        <p14:creationId xmlns:p14="http://schemas.microsoft.com/office/powerpoint/2010/main" val="219953751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5">
            <a:extLst>
              <a:ext uri="{FF2B5EF4-FFF2-40B4-BE49-F238E27FC236}">
                <a16:creationId xmlns:a16="http://schemas.microsoft.com/office/drawing/2014/main" id="{27161F84-2AAC-0E40-F6D6-AEE23E817689}"/>
              </a:ext>
            </a:extLst>
          </p:cNvPr>
          <p:cNvSpPr>
            <a:spLocks noGrp="1" noChangeArrowheads="1"/>
          </p:cNvSpPr>
          <p:nvPr>
            <p:ph type="dt" sz="half" idx="10"/>
          </p:nvPr>
        </p:nvSpPr>
        <p:spPr>
          <a:ln/>
        </p:spPr>
        <p:txBody>
          <a:bodyPr/>
          <a:lstStyle>
            <a:lvl1pPr>
              <a:defRPr/>
            </a:lvl1pPr>
          </a:lstStyle>
          <a:p>
            <a:pPr>
              <a:defRPr/>
            </a:pPr>
            <a:endParaRPr lang="en-GB"/>
          </a:p>
        </p:txBody>
      </p:sp>
      <p:sp>
        <p:nvSpPr>
          <p:cNvPr id="6" name="Rectangle 6">
            <a:extLst>
              <a:ext uri="{FF2B5EF4-FFF2-40B4-BE49-F238E27FC236}">
                <a16:creationId xmlns:a16="http://schemas.microsoft.com/office/drawing/2014/main" id="{C9CF4B8F-5764-3C43-4399-1404577040EF}"/>
              </a:ext>
            </a:extLst>
          </p:cNvPr>
          <p:cNvSpPr>
            <a:spLocks noGrp="1" noChangeArrowheads="1"/>
          </p:cNvSpPr>
          <p:nvPr>
            <p:ph type="ftr" sz="quarter" idx="11"/>
          </p:nvPr>
        </p:nvSpPr>
        <p:spPr>
          <a:ln/>
        </p:spPr>
        <p:txBody>
          <a:bodyPr/>
          <a:lstStyle>
            <a:lvl1pPr>
              <a:defRPr/>
            </a:lvl1pPr>
          </a:lstStyle>
          <a:p>
            <a:pPr>
              <a:defRPr/>
            </a:pPr>
            <a:endParaRPr lang="en-GB"/>
          </a:p>
        </p:txBody>
      </p:sp>
      <p:sp>
        <p:nvSpPr>
          <p:cNvPr id="7" name="Rectangle 7">
            <a:extLst>
              <a:ext uri="{FF2B5EF4-FFF2-40B4-BE49-F238E27FC236}">
                <a16:creationId xmlns:a16="http://schemas.microsoft.com/office/drawing/2014/main" id="{26574500-0395-AA7D-6DF3-54C039A0EF99}"/>
              </a:ext>
            </a:extLst>
          </p:cNvPr>
          <p:cNvSpPr>
            <a:spLocks noGrp="1" noChangeArrowheads="1"/>
          </p:cNvSpPr>
          <p:nvPr>
            <p:ph type="sldNum" sz="quarter" idx="12"/>
          </p:nvPr>
        </p:nvSpPr>
        <p:spPr>
          <a:ln/>
        </p:spPr>
        <p:txBody>
          <a:bodyPr/>
          <a:lstStyle>
            <a:lvl1pPr>
              <a:defRPr/>
            </a:lvl1pPr>
          </a:lstStyle>
          <a:p>
            <a:fld id="{05D4B0A7-F2C4-40CE-917D-DE055A34F6F9}" type="slidenum">
              <a:rPr lang="en-GB" altLang="en-US"/>
              <a:pPr/>
              <a:t>‹#›</a:t>
            </a:fld>
            <a:endParaRPr lang="en-GB" altLang="en-US"/>
          </a:p>
        </p:txBody>
      </p:sp>
    </p:spTree>
    <p:extLst>
      <p:ext uri="{BB962C8B-B14F-4D97-AF65-F5344CB8AC3E}">
        <p14:creationId xmlns:p14="http://schemas.microsoft.com/office/powerpoint/2010/main" val="16461921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5">
            <a:extLst>
              <a:ext uri="{FF2B5EF4-FFF2-40B4-BE49-F238E27FC236}">
                <a16:creationId xmlns:a16="http://schemas.microsoft.com/office/drawing/2014/main" id="{87EE7273-6F8E-4B5E-7F28-88E97EB1677F}"/>
              </a:ext>
            </a:extLst>
          </p:cNvPr>
          <p:cNvSpPr>
            <a:spLocks noGrp="1" noChangeArrowheads="1"/>
          </p:cNvSpPr>
          <p:nvPr>
            <p:ph type="dt" sz="half" idx="10"/>
          </p:nvPr>
        </p:nvSpPr>
        <p:spPr>
          <a:ln/>
        </p:spPr>
        <p:txBody>
          <a:bodyPr/>
          <a:lstStyle>
            <a:lvl1pPr>
              <a:defRPr/>
            </a:lvl1pPr>
          </a:lstStyle>
          <a:p>
            <a:pPr>
              <a:defRPr/>
            </a:pPr>
            <a:endParaRPr lang="en-GB"/>
          </a:p>
        </p:txBody>
      </p:sp>
      <p:sp>
        <p:nvSpPr>
          <p:cNvPr id="5" name="Rectangle 6">
            <a:extLst>
              <a:ext uri="{FF2B5EF4-FFF2-40B4-BE49-F238E27FC236}">
                <a16:creationId xmlns:a16="http://schemas.microsoft.com/office/drawing/2014/main" id="{7A92015A-BFED-318D-F1D1-C31A9EBB6072}"/>
              </a:ext>
            </a:extLst>
          </p:cNvPr>
          <p:cNvSpPr>
            <a:spLocks noGrp="1" noChangeArrowheads="1"/>
          </p:cNvSpPr>
          <p:nvPr>
            <p:ph type="ftr" sz="quarter" idx="11"/>
          </p:nvPr>
        </p:nvSpPr>
        <p:spPr>
          <a:ln/>
        </p:spPr>
        <p:txBody>
          <a:bodyPr/>
          <a:lstStyle>
            <a:lvl1pPr>
              <a:defRPr/>
            </a:lvl1pPr>
          </a:lstStyle>
          <a:p>
            <a:pPr>
              <a:defRPr/>
            </a:pPr>
            <a:endParaRPr lang="en-GB"/>
          </a:p>
        </p:txBody>
      </p:sp>
      <p:sp>
        <p:nvSpPr>
          <p:cNvPr id="6" name="Rectangle 7">
            <a:extLst>
              <a:ext uri="{FF2B5EF4-FFF2-40B4-BE49-F238E27FC236}">
                <a16:creationId xmlns:a16="http://schemas.microsoft.com/office/drawing/2014/main" id="{D01C0ADA-51E5-6795-4602-4035C21E59E1}"/>
              </a:ext>
            </a:extLst>
          </p:cNvPr>
          <p:cNvSpPr>
            <a:spLocks noGrp="1" noChangeArrowheads="1"/>
          </p:cNvSpPr>
          <p:nvPr>
            <p:ph type="sldNum" sz="quarter" idx="12"/>
          </p:nvPr>
        </p:nvSpPr>
        <p:spPr>
          <a:ln/>
        </p:spPr>
        <p:txBody>
          <a:bodyPr/>
          <a:lstStyle>
            <a:lvl1pPr>
              <a:defRPr/>
            </a:lvl1pPr>
          </a:lstStyle>
          <a:p>
            <a:fld id="{4807EF42-0764-4522-AAA1-D551FD8927D1}" type="slidenum">
              <a:rPr lang="en-GB" altLang="en-US"/>
              <a:pPr/>
              <a:t>‹#›</a:t>
            </a:fld>
            <a:endParaRPr lang="en-GB" altLang="en-US"/>
          </a:p>
        </p:txBody>
      </p:sp>
    </p:spTree>
    <p:extLst>
      <p:ext uri="{BB962C8B-B14F-4D97-AF65-F5344CB8AC3E}">
        <p14:creationId xmlns:p14="http://schemas.microsoft.com/office/powerpoint/2010/main" val="127640303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40525" y="274638"/>
            <a:ext cx="1946275"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900113" y="274638"/>
            <a:ext cx="5688012"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5">
            <a:extLst>
              <a:ext uri="{FF2B5EF4-FFF2-40B4-BE49-F238E27FC236}">
                <a16:creationId xmlns:a16="http://schemas.microsoft.com/office/drawing/2014/main" id="{974799D1-AC82-84D0-B1A4-404515BDEDF7}"/>
              </a:ext>
            </a:extLst>
          </p:cNvPr>
          <p:cNvSpPr>
            <a:spLocks noGrp="1" noChangeArrowheads="1"/>
          </p:cNvSpPr>
          <p:nvPr>
            <p:ph type="dt" sz="half" idx="10"/>
          </p:nvPr>
        </p:nvSpPr>
        <p:spPr>
          <a:ln/>
        </p:spPr>
        <p:txBody>
          <a:bodyPr/>
          <a:lstStyle>
            <a:lvl1pPr>
              <a:defRPr/>
            </a:lvl1pPr>
          </a:lstStyle>
          <a:p>
            <a:pPr>
              <a:defRPr/>
            </a:pPr>
            <a:endParaRPr lang="en-GB"/>
          </a:p>
        </p:txBody>
      </p:sp>
      <p:sp>
        <p:nvSpPr>
          <p:cNvPr id="5" name="Rectangle 6">
            <a:extLst>
              <a:ext uri="{FF2B5EF4-FFF2-40B4-BE49-F238E27FC236}">
                <a16:creationId xmlns:a16="http://schemas.microsoft.com/office/drawing/2014/main" id="{59298499-6C75-35C4-36DE-FECCCE46B15D}"/>
              </a:ext>
            </a:extLst>
          </p:cNvPr>
          <p:cNvSpPr>
            <a:spLocks noGrp="1" noChangeArrowheads="1"/>
          </p:cNvSpPr>
          <p:nvPr>
            <p:ph type="ftr" sz="quarter" idx="11"/>
          </p:nvPr>
        </p:nvSpPr>
        <p:spPr>
          <a:ln/>
        </p:spPr>
        <p:txBody>
          <a:bodyPr/>
          <a:lstStyle>
            <a:lvl1pPr>
              <a:defRPr/>
            </a:lvl1pPr>
          </a:lstStyle>
          <a:p>
            <a:pPr>
              <a:defRPr/>
            </a:pPr>
            <a:endParaRPr lang="en-GB"/>
          </a:p>
        </p:txBody>
      </p:sp>
      <p:sp>
        <p:nvSpPr>
          <p:cNvPr id="6" name="Rectangle 7">
            <a:extLst>
              <a:ext uri="{FF2B5EF4-FFF2-40B4-BE49-F238E27FC236}">
                <a16:creationId xmlns:a16="http://schemas.microsoft.com/office/drawing/2014/main" id="{F0F709F8-B3B1-257A-AF21-9DC2808A460C}"/>
              </a:ext>
            </a:extLst>
          </p:cNvPr>
          <p:cNvSpPr>
            <a:spLocks noGrp="1" noChangeArrowheads="1"/>
          </p:cNvSpPr>
          <p:nvPr>
            <p:ph type="sldNum" sz="quarter" idx="12"/>
          </p:nvPr>
        </p:nvSpPr>
        <p:spPr>
          <a:ln/>
        </p:spPr>
        <p:txBody>
          <a:bodyPr/>
          <a:lstStyle>
            <a:lvl1pPr>
              <a:defRPr/>
            </a:lvl1pPr>
          </a:lstStyle>
          <a:p>
            <a:fld id="{E7283E3C-B701-405D-A17C-1EED4474EA4A}" type="slidenum">
              <a:rPr lang="en-GB" altLang="en-US"/>
              <a:pPr/>
              <a:t>‹#›</a:t>
            </a:fld>
            <a:endParaRPr lang="en-GB" altLang="en-US"/>
          </a:p>
        </p:txBody>
      </p:sp>
    </p:spTree>
    <p:extLst>
      <p:ext uri="{BB962C8B-B14F-4D97-AF65-F5344CB8AC3E}">
        <p14:creationId xmlns:p14="http://schemas.microsoft.com/office/powerpoint/2010/main" val="193618008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GB"/>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00B03A8D-BD9F-5F23-E2DF-41B57855E283}"/>
              </a:ext>
            </a:extLst>
          </p:cNvPr>
          <p:cNvSpPr>
            <a:spLocks noGrp="1"/>
          </p:cNvSpPr>
          <p:nvPr>
            <p:ph type="dt" sz="half" idx="10"/>
          </p:nvPr>
        </p:nvSpPr>
        <p:spPr/>
        <p:txBody>
          <a:bodyPr/>
          <a:lstStyle>
            <a:lvl1pPr>
              <a:defRPr/>
            </a:lvl1pPr>
          </a:lstStyle>
          <a:p>
            <a:pPr>
              <a:defRPr/>
            </a:pPr>
            <a:fld id="{B4D7B16F-BB65-4068-90EE-BB913CE551B5}" type="datetimeFigureOut">
              <a:rPr lang="en-GB" altLang="en-US"/>
              <a:pPr>
                <a:defRPr/>
              </a:pPr>
              <a:t>28/02/2024</a:t>
            </a:fld>
            <a:endParaRPr lang="en-GB" altLang="en-US"/>
          </a:p>
        </p:txBody>
      </p:sp>
      <p:sp>
        <p:nvSpPr>
          <p:cNvPr id="5" name="Footer Placeholder 4">
            <a:extLst>
              <a:ext uri="{FF2B5EF4-FFF2-40B4-BE49-F238E27FC236}">
                <a16:creationId xmlns:a16="http://schemas.microsoft.com/office/drawing/2014/main" id="{1213E155-B6C1-B3EF-E166-C3E66C89B959}"/>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A77DA8BB-1C93-7A2C-80C1-9AA3AAC60564}"/>
              </a:ext>
            </a:extLst>
          </p:cNvPr>
          <p:cNvSpPr>
            <a:spLocks noGrp="1"/>
          </p:cNvSpPr>
          <p:nvPr>
            <p:ph type="sldNum" sz="quarter" idx="12"/>
          </p:nvPr>
        </p:nvSpPr>
        <p:spPr/>
        <p:txBody>
          <a:bodyPr/>
          <a:lstStyle>
            <a:lvl1pPr>
              <a:defRPr/>
            </a:lvl1pPr>
          </a:lstStyle>
          <a:p>
            <a:fld id="{C0DF4C57-D0D3-4329-83F1-46E1C1B37965}" type="slidenum">
              <a:rPr lang="en-GB" altLang="en-US"/>
              <a:pPr/>
              <a:t>‹#›</a:t>
            </a:fld>
            <a:endParaRPr lang="en-GB" altLang="en-US"/>
          </a:p>
        </p:txBody>
      </p:sp>
    </p:spTree>
    <p:extLst>
      <p:ext uri="{BB962C8B-B14F-4D97-AF65-F5344CB8AC3E}">
        <p14:creationId xmlns:p14="http://schemas.microsoft.com/office/powerpoint/2010/main" val="95567863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0D3113EE-E6A3-3CCC-6342-A462864BF726}"/>
              </a:ext>
            </a:extLst>
          </p:cNvPr>
          <p:cNvSpPr>
            <a:spLocks noGrp="1"/>
          </p:cNvSpPr>
          <p:nvPr>
            <p:ph type="dt" sz="half" idx="10"/>
          </p:nvPr>
        </p:nvSpPr>
        <p:spPr/>
        <p:txBody>
          <a:bodyPr/>
          <a:lstStyle>
            <a:lvl1pPr>
              <a:defRPr/>
            </a:lvl1pPr>
          </a:lstStyle>
          <a:p>
            <a:pPr>
              <a:defRPr/>
            </a:pPr>
            <a:fld id="{C96F6EEC-6D43-49E8-AD9D-D1392921F0CE}" type="datetimeFigureOut">
              <a:rPr lang="en-GB" altLang="en-US"/>
              <a:pPr>
                <a:defRPr/>
              </a:pPr>
              <a:t>28/02/2024</a:t>
            </a:fld>
            <a:endParaRPr lang="en-GB" altLang="en-US"/>
          </a:p>
        </p:txBody>
      </p:sp>
      <p:sp>
        <p:nvSpPr>
          <p:cNvPr id="5" name="Footer Placeholder 4">
            <a:extLst>
              <a:ext uri="{FF2B5EF4-FFF2-40B4-BE49-F238E27FC236}">
                <a16:creationId xmlns:a16="http://schemas.microsoft.com/office/drawing/2014/main" id="{2AB1D952-08C2-0B1C-7545-458F722C960E}"/>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B77B8979-3EC4-8344-FBFB-E4375308E6B6}"/>
              </a:ext>
            </a:extLst>
          </p:cNvPr>
          <p:cNvSpPr>
            <a:spLocks noGrp="1"/>
          </p:cNvSpPr>
          <p:nvPr>
            <p:ph type="sldNum" sz="quarter" idx="12"/>
          </p:nvPr>
        </p:nvSpPr>
        <p:spPr/>
        <p:txBody>
          <a:bodyPr/>
          <a:lstStyle>
            <a:lvl1pPr>
              <a:defRPr/>
            </a:lvl1pPr>
          </a:lstStyle>
          <a:p>
            <a:fld id="{4D186EF4-941A-4552-AA59-B63B18F3308A}" type="slidenum">
              <a:rPr lang="en-GB" altLang="en-US"/>
              <a:pPr/>
              <a:t>‹#›</a:t>
            </a:fld>
            <a:endParaRPr lang="en-GB" altLang="en-US"/>
          </a:p>
        </p:txBody>
      </p:sp>
    </p:spTree>
    <p:extLst>
      <p:ext uri="{BB962C8B-B14F-4D97-AF65-F5344CB8AC3E}">
        <p14:creationId xmlns:p14="http://schemas.microsoft.com/office/powerpoint/2010/main" val="338414383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GB"/>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EA58E3BC-9D6C-DC2B-73C9-A633783B6D30}"/>
              </a:ext>
            </a:extLst>
          </p:cNvPr>
          <p:cNvSpPr>
            <a:spLocks noGrp="1"/>
          </p:cNvSpPr>
          <p:nvPr>
            <p:ph type="dt" sz="half" idx="10"/>
          </p:nvPr>
        </p:nvSpPr>
        <p:spPr/>
        <p:txBody>
          <a:bodyPr/>
          <a:lstStyle>
            <a:lvl1pPr>
              <a:defRPr/>
            </a:lvl1pPr>
          </a:lstStyle>
          <a:p>
            <a:pPr>
              <a:defRPr/>
            </a:pPr>
            <a:fld id="{29F7E590-1BEB-4523-9F37-059698E0A241}" type="datetimeFigureOut">
              <a:rPr lang="en-GB" altLang="en-US"/>
              <a:pPr>
                <a:defRPr/>
              </a:pPr>
              <a:t>28/02/2024</a:t>
            </a:fld>
            <a:endParaRPr lang="en-GB" altLang="en-US"/>
          </a:p>
        </p:txBody>
      </p:sp>
      <p:sp>
        <p:nvSpPr>
          <p:cNvPr id="5" name="Footer Placeholder 4">
            <a:extLst>
              <a:ext uri="{FF2B5EF4-FFF2-40B4-BE49-F238E27FC236}">
                <a16:creationId xmlns:a16="http://schemas.microsoft.com/office/drawing/2014/main" id="{21248CAA-4AB9-129F-B678-27C0FF733953}"/>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46917E45-D65D-A827-10A9-60D2E13EDCB6}"/>
              </a:ext>
            </a:extLst>
          </p:cNvPr>
          <p:cNvSpPr>
            <a:spLocks noGrp="1"/>
          </p:cNvSpPr>
          <p:nvPr>
            <p:ph type="sldNum" sz="quarter" idx="12"/>
          </p:nvPr>
        </p:nvSpPr>
        <p:spPr/>
        <p:txBody>
          <a:bodyPr/>
          <a:lstStyle>
            <a:lvl1pPr>
              <a:defRPr/>
            </a:lvl1pPr>
          </a:lstStyle>
          <a:p>
            <a:fld id="{0DF75D20-20AE-402D-9DAA-BBA02D812C56}" type="slidenum">
              <a:rPr lang="en-GB" altLang="en-US"/>
              <a:pPr/>
              <a:t>‹#›</a:t>
            </a:fld>
            <a:endParaRPr lang="en-GB" altLang="en-US"/>
          </a:p>
        </p:txBody>
      </p:sp>
    </p:spTree>
    <p:extLst>
      <p:ext uri="{BB962C8B-B14F-4D97-AF65-F5344CB8AC3E}">
        <p14:creationId xmlns:p14="http://schemas.microsoft.com/office/powerpoint/2010/main" val="194063199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3">
            <a:extLst>
              <a:ext uri="{FF2B5EF4-FFF2-40B4-BE49-F238E27FC236}">
                <a16:creationId xmlns:a16="http://schemas.microsoft.com/office/drawing/2014/main" id="{93394EAE-986F-E781-6C36-18B8649CAFA6}"/>
              </a:ext>
            </a:extLst>
          </p:cNvPr>
          <p:cNvSpPr>
            <a:spLocks noGrp="1"/>
          </p:cNvSpPr>
          <p:nvPr>
            <p:ph type="dt" sz="half" idx="10"/>
          </p:nvPr>
        </p:nvSpPr>
        <p:spPr/>
        <p:txBody>
          <a:bodyPr/>
          <a:lstStyle>
            <a:lvl1pPr>
              <a:defRPr/>
            </a:lvl1pPr>
          </a:lstStyle>
          <a:p>
            <a:pPr>
              <a:defRPr/>
            </a:pPr>
            <a:fld id="{2BBCA833-FCCF-408E-9700-5E851C389E88}" type="datetimeFigureOut">
              <a:rPr lang="en-GB" altLang="en-US"/>
              <a:pPr>
                <a:defRPr/>
              </a:pPr>
              <a:t>28/02/2024</a:t>
            </a:fld>
            <a:endParaRPr lang="en-GB" altLang="en-US"/>
          </a:p>
        </p:txBody>
      </p:sp>
      <p:sp>
        <p:nvSpPr>
          <p:cNvPr id="6" name="Footer Placeholder 4">
            <a:extLst>
              <a:ext uri="{FF2B5EF4-FFF2-40B4-BE49-F238E27FC236}">
                <a16:creationId xmlns:a16="http://schemas.microsoft.com/office/drawing/2014/main" id="{6E5F6215-5DB4-A7C2-5CAA-592CC67C54E8}"/>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D573897A-B4C9-4278-3E0E-3580131ABC3C}"/>
              </a:ext>
            </a:extLst>
          </p:cNvPr>
          <p:cNvSpPr>
            <a:spLocks noGrp="1"/>
          </p:cNvSpPr>
          <p:nvPr>
            <p:ph type="sldNum" sz="quarter" idx="12"/>
          </p:nvPr>
        </p:nvSpPr>
        <p:spPr/>
        <p:txBody>
          <a:bodyPr/>
          <a:lstStyle>
            <a:lvl1pPr>
              <a:defRPr/>
            </a:lvl1pPr>
          </a:lstStyle>
          <a:p>
            <a:fld id="{8A6CBFE0-27C7-4330-803D-A87E3E9ECF4A}" type="slidenum">
              <a:rPr lang="en-GB" altLang="en-US"/>
              <a:pPr/>
              <a:t>‹#›</a:t>
            </a:fld>
            <a:endParaRPr lang="en-GB" altLang="en-US"/>
          </a:p>
        </p:txBody>
      </p:sp>
    </p:spTree>
    <p:extLst>
      <p:ext uri="{BB962C8B-B14F-4D97-AF65-F5344CB8AC3E}">
        <p14:creationId xmlns:p14="http://schemas.microsoft.com/office/powerpoint/2010/main" val="219083877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3">
            <a:extLst>
              <a:ext uri="{FF2B5EF4-FFF2-40B4-BE49-F238E27FC236}">
                <a16:creationId xmlns:a16="http://schemas.microsoft.com/office/drawing/2014/main" id="{30D267AD-3F33-F0A0-3B45-A940FBB838BD}"/>
              </a:ext>
            </a:extLst>
          </p:cNvPr>
          <p:cNvSpPr>
            <a:spLocks noGrp="1"/>
          </p:cNvSpPr>
          <p:nvPr>
            <p:ph type="dt" sz="half" idx="10"/>
          </p:nvPr>
        </p:nvSpPr>
        <p:spPr/>
        <p:txBody>
          <a:bodyPr/>
          <a:lstStyle>
            <a:lvl1pPr>
              <a:defRPr/>
            </a:lvl1pPr>
          </a:lstStyle>
          <a:p>
            <a:pPr>
              <a:defRPr/>
            </a:pPr>
            <a:fld id="{4AD0BB80-83A3-44FF-ABEE-CC19EFBA0A16}" type="datetimeFigureOut">
              <a:rPr lang="en-GB" altLang="en-US"/>
              <a:pPr>
                <a:defRPr/>
              </a:pPr>
              <a:t>28/02/2024</a:t>
            </a:fld>
            <a:endParaRPr lang="en-GB" altLang="en-US"/>
          </a:p>
        </p:txBody>
      </p:sp>
      <p:sp>
        <p:nvSpPr>
          <p:cNvPr id="8" name="Footer Placeholder 4">
            <a:extLst>
              <a:ext uri="{FF2B5EF4-FFF2-40B4-BE49-F238E27FC236}">
                <a16:creationId xmlns:a16="http://schemas.microsoft.com/office/drawing/2014/main" id="{D4317407-19E2-BF48-657E-1CCA94FF2414}"/>
              </a:ext>
            </a:extLst>
          </p:cNvPr>
          <p:cNvSpPr>
            <a:spLocks noGrp="1"/>
          </p:cNvSpPr>
          <p:nvPr>
            <p:ph type="ftr" sz="quarter" idx="11"/>
          </p:nvPr>
        </p:nvSpPr>
        <p:spPr/>
        <p:txBody>
          <a:bodyPr/>
          <a:lstStyle>
            <a:lvl1pPr>
              <a:defRPr/>
            </a:lvl1pPr>
          </a:lstStyle>
          <a:p>
            <a:pPr>
              <a:defRPr/>
            </a:pPr>
            <a:endParaRPr lang="en-US"/>
          </a:p>
        </p:txBody>
      </p:sp>
      <p:sp>
        <p:nvSpPr>
          <p:cNvPr id="9" name="Slide Number Placeholder 5">
            <a:extLst>
              <a:ext uri="{FF2B5EF4-FFF2-40B4-BE49-F238E27FC236}">
                <a16:creationId xmlns:a16="http://schemas.microsoft.com/office/drawing/2014/main" id="{BEDFBCC9-24E1-102E-4D1F-C3A4A5589598}"/>
              </a:ext>
            </a:extLst>
          </p:cNvPr>
          <p:cNvSpPr>
            <a:spLocks noGrp="1"/>
          </p:cNvSpPr>
          <p:nvPr>
            <p:ph type="sldNum" sz="quarter" idx="12"/>
          </p:nvPr>
        </p:nvSpPr>
        <p:spPr/>
        <p:txBody>
          <a:bodyPr/>
          <a:lstStyle>
            <a:lvl1pPr>
              <a:defRPr/>
            </a:lvl1pPr>
          </a:lstStyle>
          <a:p>
            <a:fld id="{3A41A567-0CF5-41F4-9331-8E62EE348156}" type="slidenum">
              <a:rPr lang="en-GB" altLang="en-US"/>
              <a:pPr/>
              <a:t>‹#›</a:t>
            </a:fld>
            <a:endParaRPr lang="en-GB" altLang="en-US"/>
          </a:p>
        </p:txBody>
      </p:sp>
    </p:spTree>
    <p:extLst>
      <p:ext uri="{BB962C8B-B14F-4D97-AF65-F5344CB8AC3E}">
        <p14:creationId xmlns:p14="http://schemas.microsoft.com/office/powerpoint/2010/main" val="289520372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3">
            <a:extLst>
              <a:ext uri="{FF2B5EF4-FFF2-40B4-BE49-F238E27FC236}">
                <a16:creationId xmlns:a16="http://schemas.microsoft.com/office/drawing/2014/main" id="{1964C0B5-866B-6952-C900-0BCFB5C69ECB}"/>
              </a:ext>
            </a:extLst>
          </p:cNvPr>
          <p:cNvSpPr>
            <a:spLocks noGrp="1"/>
          </p:cNvSpPr>
          <p:nvPr>
            <p:ph type="dt" sz="half" idx="10"/>
          </p:nvPr>
        </p:nvSpPr>
        <p:spPr/>
        <p:txBody>
          <a:bodyPr/>
          <a:lstStyle>
            <a:lvl1pPr>
              <a:defRPr/>
            </a:lvl1pPr>
          </a:lstStyle>
          <a:p>
            <a:pPr>
              <a:defRPr/>
            </a:pPr>
            <a:fld id="{C93351A0-C36B-4401-B22A-1F4C5EE0E006}" type="datetimeFigureOut">
              <a:rPr lang="en-GB" altLang="en-US"/>
              <a:pPr>
                <a:defRPr/>
              </a:pPr>
              <a:t>28/02/2024</a:t>
            </a:fld>
            <a:endParaRPr lang="en-GB" altLang="en-US"/>
          </a:p>
        </p:txBody>
      </p:sp>
      <p:sp>
        <p:nvSpPr>
          <p:cNvPr id="4" name="Footer Placeholder 4">
            <a:extLst>
              <a:ext uri="{FF2B5EF4-FFF2-40B4-BE49-F238E27FC236}">
                <a16:creationId xmlns:a16="http://schemas.microsoft.com/office/drawing/2014/main" id="{69F70A77-B8C8-B91E-4507-A815D81E37E7}"/>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id="{D5A49685-8476-24A3-DDC8-0DE3F7894891}"/>
              </a:ext>
            </a:extLst>
          </p:cNvPr>
          <p:cNvSpPr>
            <a:spLocks noGrp="1"/>
          </p:cNvSpPr>
          <p:nvPr>
            <p:ph type="sldNum" sz="quarter" idx="12"/>
          </p:nvPr>
        </p:nvSpPr>
        <p:spPr/>
        <p:txBody>
          <a:bodyPr/>
          <a:lstStyle>
            <a:lvl1pPr>
              <a:defRPr/>
            </a:lvl1pPr>
          </a:lstStyle>
          <a:p>
            <a:fld id="{FCD52E38-5B9D-4629-A723-DC42055B30A7}" type="slidenum">
              <a:rPr lang="en-GB" altLang="en-US"/>
              <a:pPr/>
              <a:t>‹#›</a:t>
            </a:fld>
            <a:endParaRPr lang="en-GB" altLang="en-US"/>
          </a:p>
        </p:txBody>
      </p:sp>
    </p:spTree>
    <p:extLst>
      <p:ext uri="{BB962C8B-B14F-4D97-AF65-F5344CB8AC3E}">
        <p14:creationId xmlns:p14="http://schemas.microsoft.com/office/powerpoint/2010/main" val="45152418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CFFDCD78-76F9-E039-ED84-9BC337B0C2B4}"/>
              </a:ext>
            </a:extLst>
          </p:cNvPr>
          <p:cNvSpPr>
            <a:spLocks noGrp="1"/>
          </p:cNvSpPr>
          <p:nvPr>
            <p:ph type="dt" sz="half" idx="10"/>
          </p:nvPr>
        </p:nvSpPr>
        <p:spPr/>
        <p:txBody>
          <a:bodyPr/>
          <a:lstStyle>
            <a:lvl1pPr>
              <a:defRPr/>
            </a:lvl1pPr>
          </a:lstStyle>
          <a:p>
            <a:pPr>
              <a:defRPr/>
            </a:pPr>
            <a:fld id="{C4C8DF8E-979C-4CF3-9F5F-E7D9BDBC3393}" type="datetimeFigureOut">
              <a:rPr lang="en-GB" altLang="en-US"/>
              <a:pPr>
                <a:defRPr/>
              </a:pPr>
              <a:t>28/02/2024</a:t>
            </a:fld>
            <a:endParaRPr lang="en-GB" altLang="en-US"/>
          </a:p>
        </p:txBody>
      </p:sp>
      <p:sp>
        <p:nvSpPr>
          <p:cNvPr id="3" name="Footer Placeholder 4">
            <a:extLst>
              <a:ext uri="{FF2B5EF4-FFF2-40B4-BE49-F238E27FC236}">
                <a16:creationId xmlns:a16="http://schemas.microsoft.com/office/drawing/2014/main" id="{D6BA62D5-8335-5CC7-9E6F-D6369C4B9A6B}"/>
              </a:ext>
            </a:extLst>
          </p:cNvPr>
          <p:cNvSpPr>
            <a:spLocks noGrp="1"/>
          </p:cNvSpPr>
          <p:nvPr>
            <p:ph type="ftr" sz="quarter" idx="11"/>
          </p:nvPr>
        </p:nvSpPr>
        <p:spPr/>
        <p:txBody>
          <a:bodyPr/>
          <a:lstStyle>
            <a:lvl1pPr>
              <a:defRPr/>
            </a:lvl1pPr>
          </a:lstStyle>
          <a:p>
            <a:pPr>
              <a:defRPr/>
            </a:pPr>
            <a:endParaRPr lang="en-US"/>
          </a:p>
        </p:txBody>
      </p:sp>
      <p:sp>
        <p:nvSpPr>
          <p:cNvPr id="4" name="Slide Number Placeholder 5">
            <a:extLst>
              <a:ext uri="{FF2B5EF4-FFF2-40B4-BE49-F238E27FC236}">
                <a16:creationId xmlns:a16="http://schemas.microsoft.com/office/drawing/2014/main" id="{59393118-66E1-A2C9-34E1-A1795D066E29}"/>
              </a:ext>
            </a:extLst>
          </p:cNvPr>
          <p:cNvSpPr>
            <a:spLocks noGrp="1"/>
          </p:cNvSpPr>
          <p:nvPr>
            <p:ph type="sldNum" sz="quarter" idx="12"/>
          </p:nvPr>
        </p:nvSpPr>
        <p:spPr/>
        <p:txBody>
          <a:bodyPr/>
          <a:lstStyle>
            <a:lvl1pPr>
              <a:defRPr/>
            </a:lvl1pPr>
          </a:lstStyle>
          <a:p>
            <a:fld id="{CF6CBB52-BE75-4C1C-8110-19A7DBEAD9B0}" type="slidenum">
              <a:rPr lang="en-GB" altLang="en-US"/>
              <a:pPr/>
              <a:t>‹#›</a:t>
            </a:fld>
            <a:endParaRPr lang="en-GB" altLang="en-US"/>
          </a:p>
        </p:txBody>
      </p:sp>
    </p:spTree>
    <p:extLst>
      <p:ext uri="{BB962C8B-B14F-4D97-AF65-F5344CB8AC3E}">
        <p14:creationId xmlns:p14="http://schemas.microsoft.com/office/powerpoint/2010/main" val="233731260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GB"/>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3">
            <a:extLst>
              <a:ext uri="{FF2B5EF4-FFF2-40B4-BE49-F238E27FC236}">
                <a16:creationId xmlns:a16="http://schemas.microsoft.com/office/drawing/2014/main" id="{B6DDBA5B-83E5-46AE-3E27-FAEB1B3F0963}"/>
              </a:ext>
            </a:extLst>
          </p:cNvPr>
          <p:cNvSpPr>
            <a:spLocks noGrp="1"/>
          </p:cNvSpPr>
          <p:nvPr>
            <p:ph type="dt" sz="half" idx="10"/>
          </p:nvPr>
        </p:nvSpPr>
        <p:spPr/>
        <p:txBody>
          <a:bodyPr/>
          <a:lstStyle>
            <a:lvl1pPr>
              <a:defRPr/>
            </a:lvl1pPr>
          </a:lstStyle>
          <a:p>
            <a:pPr>
              <a:defRPr/>
            </a:pPr>
            <a:fld id="{B41E8345-B739-41BF-8729-15814DB2DD4A}" type="datetimeFigureOut">
              <a:rPr lang="en-GB" altLang="en-US"/>
              <a:pPr>
                <a:defRPr/>
              </a:pPr>
              <a:t>28/02/2024</a:t>
            </a:fld>
            <a:endParaRPr lang="en-GB" altLang="en-US"/>
          </a:p>
        </p:txBody>
      </p:sp>
      <p:sp>
        <p:nvSpPr>
          <p:cNvPr id="6" name="Footer Placeholder 4">
            <a:extLst>
              <a:ext uri="{FF2B5EF4-FFF2-40B4-BE49-F238E27FC236}">
                <a16:creationId xmlns:a16="http://schemas.microsoft.com/office/drawing/2014/main" id="{31ED98A0-12E7-A607-3235-08D74606635B}"/>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7E0F5F32-4CEF-5105-5FA5-51D3CD2A88E7}"/>
              </a:ext>
            </a:extLst>
          </p:cNvPr>
          <p:cNvSpPr>
            <a:spLocks noGrp="1"/>
          </p:cNvSpPr>
          <p:nvPr>
            <p:ph type="sldNum" sz="quarter" idx="12"/>
          </p:nvPr>
        </p:nvSpPr>
        <p:spPr/>
        <p:txBody>
          <a:bodyPr/>
          <a:lstStyle>
            <a:lvl1pPr>
              <a:defRPr/>
            </a:lvl1pPr>
          </a:lstStyle>
          <a:p>
            <a:fld id="{1B7E568A-3EA0-48C5-8A2E-8CDBF310CCE0}" type="slidenum">
              <a:rPr lang="en-GB" altLang="en-US"/>
              <a:pPr/>
              <a:t>‹#›</a:t>
            </a:fld>
            <a:endParaRPr lang="en-GB" altLang="en-US"/>
          </a:p>
        </p:txBody>
      </p:sp>
    </p:spTree>
    <p:extLst>
      <p:ext uri="{BB962C8B-B14F-4D97-AF65-F5344CB8AC3E}">
        <p14:creationId xmlns:p14="http://schemas.microsoft.com/office/powerpoint/2010/main" val="3462770408"/>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GB"/>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3">
            <a:extLst>
              <a:ext uri="{FF2B5EF4-FFF2-40B4-BE49-F238E27FC236}">
                <a16:creationId xmlns:a16="http://schemas.microsoft.com/office/drawing/2014/main" id="{64A93CFF-D688-9CD1-13E5-B1677FEB020E}"/>
              </a:ext>
            </a:extLst>
          </p:cNvPr>
          <p:cNvSpPr>
            <a:spLocks noGrp="1"/>
          </p:cNvSpPr>
          <p:nvPr>
            <p:ph type="dt" sz="half" idx="10"/>
          </p:nvPr>
        </p:nvSpPr>
        <p:spPr/>
        <p:txBody>
          <a:bodyPr/>
          <a:lstStyle>
            <a:lvl1pPr>
              <a:defRPr/>
            </a:lvl1pPr>
          </a:lstStyle>
          <a:p>
            <a:pPr>
              <a:defRPr/>
            </a:pPr>
            <a:fld id="{794DF282-D2DC-4473-AFAD-A104C3DF69C4}" type="datetimeFigureOut">
              <a:rPr lang="en-GB" altLang="en-US"/>
              <a:pPr>
                <a:defRPr/>
              </a:pPr>
              <a:t>28/02/2024</a:t>
            </a:fld>
            <a:endParaRPr lang="en-GB" altLang="en-US"/>
          </a:p>
        </p:txBody>
      </p:sp>
      <p:sp>
        <p:nvSpPr>
          <p:cNvPr id="6" name="Footer Placeholder 4">
            <a:extLst>
              <a:ext uri="{FF2B5EF4-FFF2-40B4-BE49-F238E27FC236}">
                <a16:creationId xmlns:a16="http://schemas.microsoft.com/office/drawing/2014/main" id="{420E6D28-26D5-14EF-B4D9-EED9F168062D}"/>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A472F7F0-A22A-4E6C-2CD9-CD9B5BF7659A}"/>
              </a:ext>
            </a:extLst>
          </p:cNvPr>
          <p:cNvSpPr>
            <a:spLocks noGrp="1"/>
          </p:cNvSpPr>
          <p:nvPr>
            <p:ph type="sldNum" sz="quarter" idx="12"/>
          </p:nvPr>
        </p:nvSpPr>
        <p:spPr/>
        <p:txBody>
          <a:bodyPr/>
          <a:lstStyle>
            <a:lvl1pPr>
              <a:defRPr/>
            </a:lvl1pPr>
          </a:lstStyle>
          <a:p>
            <a:fld id="{C2A7C2CA-A4D2-424D-A970-8682BC25CD36}" type="slidenum">
              <a:rPr lang="en-GB" altLang="en-US"/>
              <a:pPr/>
              <a:t>‹#›</a:t>
            </a:fld>
            <a:endParaRPr lang="en-GB" altLang="en-US"/>
          </a:p>
        </p:txBody>
      </p:sp>
    </p:spTree>
    <p:extLst>
      <p:ext uri="{BB962C8B-B14F-4D97-AF65-F5344CB8AC3E}">
        <p14:creationId xmlns:p14="http://schemas.microsoft.com/office/powerpoint/2010/main" val="3360660101"/>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45BE3920-E894-B394-992D-F8939F4CBC0E}"/>
              </a:ext>
            </a:extLst>
          </p:cNvPr>
          <p:cNvSpPr>
            <a:spLocks noGrp="1"/>
          </p:cNvSpPr>
          <p:nvPr>
            <p:ph type="dt" sz="half" idx="10"/>
          </p:nvPr>
        </p:nvSpPr>
        <p:spPr/>
        <p:txBody>
          <a:bodyPr/>
          <a:lstStyle>
            <a:lvl1pPr>
              <a:defRPr/>
            </a:lvl1pPr>
          </a:lstStyle>
          <a:p>
            <a:pPr>
              <a:defRPr/>
            </a:pPr>
            <a:fld id="{31D7C7F9-292F-46BE-96D0-E8109DEA0467}" type="datetimeFigureOut">
              <a:rPr lang="en-GB" altLang="en-US"/>
              <a:pPr>
                <a:defRPr/>
              </a:pPr>
              <a:t>28/02/2024</a:t>
            </a:fld>
            <a:endParaRPr lang="en-GB" altLang="en-US"/>
          </a:p>
        </p:txBody>
      </p:sp>
      <p:sp>
        <p:nvSpPr>
          <p:cNvPr id="5" name="Footer Placeholder 4">
            <a:extLst>
              <a:ext uri="{FF2B5EF4-FFF2-40B4-BE49-F238E27FC236}">
                <a16:creationId xmlns:a16="http://schemas.microsoft.com/office/drawing/2014/main" id="{8E1B35FD-D357-C85B-4F15-B5476D9DA991}"/>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84BC8C4B-C1C4-C291-E189-8188820C2A78}"/>
              </a:ext>
            </a:extLst>
          </p:cNvPr>
          <p:cNvSpPr>
            <a:spLocks noGrp="1"/>
          </p:cNvSpPr>
          <p:nvPr>
            <p:ph type="sldNum" sz="quarter" idx="12"/>
          </p:nvPr>
        </p:nvSpPr>
        <p:spPr/>
        <p:txBody>
          <a:bodyPr/>
          <a:lstStyle>
            <a:lvl1pPr>
              <a:defRPr/>
            </a:lvl1pPr>
          </a:lstStyle>
          <a:p>
            <a:fld id="{E14B8C07-C329-4C58-9AD2-AAF7AA1C2CA8}" type="slidenum">
              <a:rPr lang="en-GB" altLang="en-US"/>
              <a:pPr/>
              <a:t>‹#›</a:t>
            </a:fld>
            <a:endParaRPr lang="en-GB" altLang="en-US"/>
          </a:p>
        </p:txBody>
      </p:sp>
    </p:spTree>
    <p:extLst>
      <p:ext uri="{BB962C8B-B14F-4D97-AF65-F5344CB8AC3E}">
        <p14:creationId xmlns:p14="http://schemas.microsoft.com/office/powerpoint/2010/main" val="2368058729"/>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26E7A055-25EF-3349-663D-4C8A40691F46}"/>
              </a:ext>
            </a:extLst>
          </p:cNvPr>
          <p:cNvSpPr>
            <a:spLocks noGrp="1"/>
          </p:cNvSpPr>
          <p:nvPr>
            <p:ph type="dt" sz="half" idx="10"/>
          </p:nvPr>
        </p:nvSpPr>
        <p:spPr/>
        <p:txBody>
          <a:bodyPr/>
          <a:lstStyle>
            <a:lvl1pPr>
              <a:defRPr/>
            </a:lvl1pPr>
          </a:lstStyle>
          <a:p>
            <a:pPr>
              <a:defRPr/>
            </a:pPr>
            <a:fld id="{5A373A59-C792-4AA7-9FDC-3DABEC68D429}" type="datetimeFigureOut">
              <a:rPr lang="en-GB" altLang="en-US"/>
              <a:pPr>
                <a:defRPr/>
              </a:pPr>
              <a:t>28/02/2024</a:t>
            </a:fld>
            <a:endParaRPr lang="en-GB" altLang="en-US"/>
          </a:p>
        </p:txBody>
      </p:sp>
      <p:sp>
        <p:nvSpPr>
          <p:cNvPr id="5" name="Footer Placeholder 4">
            <a:extLst>
              <a:ext uri="{FF2B5EF4-FFF2-40B4-BE49-F238E27FC236}">
                <a16:creationId xmlns:a16="http://schemas.microsoft.com/office/drawing/2014/main" id="{074FA047-2A9C-A365-35F8-E0C6ED3C9106}"/>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5E422C62-CB65-B54E-44CB-CE367EE4FBB4}"/>
              </a:ext>
            </a:extLst>
          </p:cNvPr>
          <p:cNvSpPr>
            <a:spLocks noGrp="1"/>
          </p:cNvSpPr>
          <p:nvPr>
            <p:ph type="sldNum" sz="quarter" idx="12"/>
          </p:nvPr>
        </p:nvSpPr>
        <p:spPr/>
        <p:txBody>
          <a:bodyPr/>
          <a:lstStyle>
            <a:lvl1pPr>
              <a:defRPr/>
            </a:lvl1pPr>
          </a:lstStyle>
          <a:p>
            <a:fld id="{4FA041E3-F9A0-44C2-95E0-BD2D5F4E1E94}" type="slidenum">
              <a:rPr lang="en-GB" altLang="en-US"/>
              <a:pPr/>
              <a:t>‹#›</a:t>
            </a:fld>
            <a:endParaRPr lang="en-GB" altLang="en-US"/>
          </a:p>
        </p:txBody>
      </p:sp>
    </p:spTree>
    <p:extLst>
      <p:ext uri="{BB962C8B-B14F-4D97-AF65-F5344CB8AC3E}">
        <p14:creationId xmlns:p14="http://schemas.microsoft.com/office/powerpoint/2010/main" val="63610796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Rectangle 4">
            <a:extLst>
              <a:ext uri="{FF2B5EF4-FFF2-40B4-BE49-F238E27FC236}">
                <a16:creationId xmlns:a16="http://schemas.microsoft.com/office/drawing/2014/main" id="{F7CC3CD4-35DB-534D-CE55-251C0674C91B}"/>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5" name="Rectangle 5">
            <a:extLst>
              <a:ext uri="{FF2B5EF4-FFF2-40B4-BE49-F238E27FC236}">
                <a16:creationId xmlns:a16="http://schemas.microsoft.com/office/drawing/2014/main" id="{97F6F12B-E158-2D9B-8797-BF10E181636B}"/>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6" name="Rectangle 6">
            <a:extLst>
              <a:ext uri="{FF2B5EF4-FFF2-40B4-BE49-F238E27FC236}">
                <a16:creationId xmlns:a16="http://schemas.microsoft.com/office/drawing/2014/main" id="{388F89EF-5B4A-44BB-64EE-70FA1806750B}"/>
              </a:ext>
            </a:extLst>
          </p:cNvPr>
          <p:cNvSpPr>
            <a:spLocks noGrp="1" noChangeArrowheads="1"/>
          </p:cNvSpPr>
          <p:nvPr>
            <p:ph type="sldNum" sz="quarter" idx="12"/>
          </p:nvPr>
        </p:nvSpPr>
        <p:spPr>
          <a:ln/>
        </p:spPr>
        <p:txBody>
          <a:bodyPr/>
          <a:lstStyle>
            <a:lvl1pPr>
              <a:defRPr/>
            </a:lvl1pPr>
          </a:lstStyle>
          <a:p>
            <a:fld id="{B17120DB-771A-4915-9B99-B6332CFF335C}" type="slidenum">
              <a:rPr lang="en-GB" altLang="en-US"/>
              <a:pPr/>
              <a:t>‹#›</a:t>
            </a:fld>
            <a:endParaRPr lang="en-GB" altLang="en-US"/>
          </a:p>
        </p:txBody>
      </p:sp>
    </p:spTree>
    <p:extLst>
      <p:ext uri="{BB962C8B-B14F-4D97-AF65-F5344CB8AC3E}">
        <p14:creationId xmlns:p14="http://schemas.microsoft.com/office/powerpoint/2010/main" val="1291138096"/>
      </p:ext>
    </p:extLst>
  </p:cSld>
  <p:clrMapOvr>
    <a:masterClrMapping/>
  </p:clrMapOvr>
  <p:transition spd="slow">
    <p:fade thruBlk="1"/>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DDEAC66F-17A3-3BCB-CC35-E5D35C904AD1}"/>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5" name="Rectangle 5">
            <a:extLst>
              <a:ext uri="{FF2B5EF4-FFF2-40B4-BE49-F238E27FC236}">
                <a16:creationId xmlns:a16="http://schemas.microsoft.com/office/drawing/2014/main" id="{62568498-D500-4721-C8A7-9E58C1CF7E53}"/>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6" name="Rectangle 6">
            <a:extLst>
              <a:ext uri="{FF2B5EF4-FFF2-40B4-BE49-F238E27FC236}">
                <a16:creationId xmlns:a16="http://schemas.microsoft.com/office/drawing/2014/main" id="{1B260509-8197-DF70-1407-5C4C16D26D07}"/>
              </a:ext>
            </a:extLst>
          </p:cNvPr>
          <p:cNvSpPr>
            <a:spLocks noGrp="1" noChangeArrowheads="1"/>
          </p:cNvSpPr>
          <p:nvPr>
            <p:ph type="sldNum" sz="quarter" idx="12"/>
          </p:nvPr>
        </p:nvSpPr>
        <p:spPr>
          <a:ln/>
        </p:spPr>
        <p:txBody>
          <a:bodyPr/>
          <a:lstStyle>
            <a:lvl1pPr>
              <a:defRPr/>
            </a:lvl1pPr>
          </a:lstStyle>
          <a:p>
            <a:fld id="{5AC45D51-A1C0-43F6-910E-7DE9EF214A24}" type="slidenum">
              <a:rPr lang="en-GB" altLang="en-US"/>
              <a:pPr/>
              <a:t>‹#›</a:t>
            </a:fld>
            <a:endParaRPr lang="en-GB" altLang="en-US"/>
          </a:p>
        </p:txBody>
      </p:sp>
    </p:spTree>
    <p:extLst>
      <p:ext uri="{BB962C8B-B14F-4D97-AF65-F5344CB8AC3E}">
        <p14:creationId xmlns:p14="http://schemas.microsoft.com/office/powerpoint/2010/main" val="3851876409"/>
      </p:ext>
    </p:extLst>
  </p:cSld>
  <p:clrMapOvr>
    <a:masterClrMapping/>
  </p:clrMapOvr>
  <p:transition spd="slow">
    <p:fade thruBlk="1"/>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Click to edit Master text styles</a:t>
            </a:r>
          </a:p>
        </p:txBody>
      </p:sp>
      <p:sp>
        <p:nvSpPr>
          <p:cNvPr id="4" name="Rectangle 4">
            <a:extLst>
              <a:ext uri="{FF2B5EF4-FFF2-40B4-BE49-F238E27FC236}">
                <a16:creationId xmlns:a16="http://schemas.microsoft.com/office/drawing/2014/main" id="{F8962A17-2452-CB47-369C-A975FF682389}"/>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5" name="Rectangle 5">
            <a:extLst>
              <a:ext uri="{FF2B5EF4-FFF2-40B4-BE49-F238E27FC236}">
                <a16:creationId xmlns:a16="http://schemas.microsoft.com/office/drawing/2014/main" id="{3CB1E4CC-FB33-EFB6-1A55-5646C17BC03D}"/>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6" name="Rectangle 6">
            <a:extLst>
              <a:ext uri="{FF2B5EF4-FFF2-40B4-BE49-F238E27FC236}">
                <a16:creationId xmlns:a16="http://schemas.microsoft.com/office/drawing/2014/main" id="{C215AA35-826F-78B2-0330-6C94E97DA5E0}"/>
              </a:ext>
            </a:extLst>
          </p:cNvPr>
          <p:cNvSpPr>
            <a:spLocks noGrp="1" noChangeArrowheads="1"/>
          </p:cNvSpPr>
          <p:nvPr>
            <p:ph type="sldNum" sz="quarter" idx="12"/>
          </p:nvPr>
        </p:nvSpPr>
        <p:spPr>
          <a:ln/>
        </p:spPr>
        <p:txBody>
          <a:bodyPr/>
          <a:lstStyle>
            <a:lvl1pPr>
              <a:defRPr/>
            </a:lvl1pPr>
          </a:lstStyle>
          <a:p>
            <a:fld id="{008CDF52-7DB7-4503-A9F1-1241148F5EBD}" type="slidenum">
              <a:rPr lang="en-GB" altLang="en-US"/>
              <a:pPr/>
              <a:t>‹#›</a:t>
            </a:fld>
            <a:endParaRPr lang="en-GB" altLang="en-US"/>
          </a:p>
        </p:txBody>
      </p:sp>
    </p:spTree>
    <p:extLst>
      <p:ext uri="{BB962C8B-B14F-4D97-AF65-F5344CB8AC3E}">
        <p14:creationId xmlns:p14="http://schemas.microsoft.com/office/powerpoint/2010/main" val="1783188370"/>
      </p:ext>
    </p:extLst>
  </p:cSld>
  <p:clrMapOvr>
    <a:masterClrMapping/>
  </p:clrMapOvr>
  <p:transition spd="slow">
    <p:fade thruBlk="1"/>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a:extLst>
              <a:ext uri="{FF2B5EF4-FFF2-40B4-BE49-F238E27FC236}">
                <a16:creationId xmlns:a16="http://schemas.microsoft.com/office/drawing/2014/main" id="{7AB96858-7905-6BF5-9321-189CCDAB985C}"/>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6" name="Rectangle 5">
            <a:extLst>
              <a:ext uri="{FF2B5EF4-FFF2-40B4-BE49-F238E27FC236}">
                <a16:creationId xmlns:a16="http://schemas.microsoft.com/office/drawing/2014/main" id="{6BAEB41C-3B61-C0AC-C01F-D3458E265606}"/>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7" name="Rectangle 6">
            <a:extLst>
              <a:ext uri="{FF2B5EF4-FFF2-40B4-BE49-F238E27FC236}">
                <a16:creationId xmlns:a16="http://schemas.microsoft.com/office/drawing/2014/main" id="{5EC7AF0A-F00E-6692-B5F0-8C7AF455ABEF}"/>
              </a:ext>
            </a:extLst>
          </p:cNvPr>
          <p:cNvSpPr>
            <a:spLocks noGrp="1" noChangeArrowheads="1"/>
          </p:cNvSpPr>
          <p:nvPr>
            <p:ph type="sldNum" sz="quarter" idx="12"/>
          </p:nvPr>
        </p:nvSpPr>
        <p:spPr>
          <a:ln/>
        </p:spPr>
        <p:txBody>
          <a:bodyPr/>
          <a:lstStyle>
            <a:lvl1pPr>
              <a:defRPr/>
            </a:lvl1pPr>
          </a:lstStyle>
          <a:p>
            <a:fld id="{074989E7-F956-495F-A67A-4AD07C6F4468}" type="slidenum">
              <a:rPr lang="en-GB" altLang="en-US"/>
              <a:pPr/>
              <a:t>‹#›</a:t>
            </a:fld>
            <a:endParaRPr lang="en-GB" altLang="en-US"/>
          </a:p>
        </p:txBody>
      </p:sp>
    </p:spTree>
    <p:extLst>
      <p:ext uri="{BB962C8B-B14F-4D97-AF65-F5344CB8AC3E}">
        <p14:creationId xmlns:p14="http://schemas.microsoft.com/office/powerpoint/2010/main" val="4293324159"/>
      </p:ext>
    </p:extLst>
  </p:cSld>
  <p:clrMapOvr>
    <a:masterClrMapping/>
  </p:clrMapOvr>
  <p:transition spd="slow">
    <p:fade thruBlk="1"/>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4">
            <a:extLst>
              <a:ext uri="{FF2B5EF4-FFF2-40B4-BE49-F238E27FC236}">
                <a16:creationId xmlns:a16="http://schemas.microsoft.com/office/drawing/2014/main" id="{E6F18BDA-3F55-1299-609B-69AD1CCA065A}"/>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8" name="Rectangle 5">
            <a:extLst>
              <a:ext uri="{FF2B5EF4-FFF2-40B4-BE49-F238E27FC236}">
                <a16:creationId xmlns:a16="http://schemas.microsoft.com/office/drawing/2014/main" id="{F3BED7BE-68D7-AF5B-05CF-A8E3A6C413DC}"/>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9" name="Rectangle 6">
            <a:extLst>
              <a:ext uri="{FF2B5EF4-FFF2-40B4-BE49-F238E27FC236}">
                <a16:creationId xmlns:a16="http://schemas.microsoft.com/office/drawing/2014/main" id="{7132FCF5-6B45-F94D-7748-74D21877D05E}"/>
              </a:ext>
            </a:extLst>
          </p:cNvPr>
          <p:cNvSpPr>
            <a:spLocks noGrp="1" noChangeArrowheads="1"/>
          </p:cNvSpPr>
          <p:nvPr>
            <p:ph type="sldNum" sz="quarter" idx="12"/>
          </p:nvPr>
        </p:nvSpPr>
        <p:spPr>
          <a:ln/>
        </p:spPr>
        <p:txBody>
          <a:bodyPr/>
          <a:lstStyle>
            <a:lvl1pPr>
              <a:defRPr/>
            </a:lvl1pPr>
          </a:lstStyle>
          <a:p>
            <a:fld id="{3DF0A533-09FE-4D0D-8FAB-CC4937A9D863}" type="slidenum">
              <a:rPr lang="en-GB" altLang="en-US"/>
              <a:pPr/>
              <a:t>‹#›</a:t>
            </a:fld>
            <a:endParaRPr lang="en-GB" altLang="en-US"/>
          </a:p>
        </p:txBody>
      </p:sp>
    </p:spTree>
    <p:extLst>
      <p:ext uri="{BB962C8B-B14F-4D97-AF65-F5344CB8AC3E}">
        <p14:creationId xmlns:p14="http://schemas.microsoft.com/office/powerpoint/2010/main" val="808982986"/>
      </p:ext>
    </p:extLst>
  </p:cSld>
  <p:clrMapOvr>
    <a:masterClrMapping/>
  </p:clrMapOvr>
  <p:transition spd="slow">
    <p:fade thruBlk="1"/>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4">
            <a:extLst>
              <a:ext uri="{FF2B5EF4-FFF2-40B4-BE49-F238E27FC236}">
                <a16:creationId xmlns:a16="http://schemas.microsoft.com/office/drawing/2014/main" id="{596E9AB2-4166-5FB4-B5D7-2EF65AA8E109}"/>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4" name="Rectangle 5">
            <a:extLst>
              <a:ext uri="{FF2B5EF4-FFF2-40B4-BE49-F238E27FC236}">
                <a16:creationId xmlns:a16="http://schemas.microsoft.com/office/drawing/2014/main" id="{10C2D745-126A-926E-B4B7-7CC3884C039E}"/>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5" name="Rectangle 6">
            <a:extLst>
              <a:ext uri="{FF2B5EF4-FFF2-40B4-BE49-F238E27FC236}">
                <a16:creationId xmlns:a16="http://schemas.microsoft.com/office/drawing/2014/main" id="{A294AB16-52B3-7ACE-6290-F285BA99A4AF}"/>
              </a:ext>
            </a:extLst>
          </p:cNvPr>
          <p:cNvSpPr>
            <a:spLocks noGrp="1" noChangeArrowheads="1"/>
          </p:cNvSpPr>
          <p:nvPr>
            <p:ph type="sldNum" sz="quarter" idx="12"/>
          </p:nvPr>
        </p:nvSpPr>
        <p:spPr>
          <a:ln/>
        </p:spPr>
        <p:txBody>
          <a:bodyPr/>
          <a:lstStyle>
            <a:lvl1pPr>
              <a:defRPr/>
            </a:lvl1pPr>
          </a:lstStyle>
          <a:p>
            <a:fld id="{8E871758-DD43-4A85-B329-BF22281ED39C}" type="slidenum">
              <a:rPr lang="en-GB" altLang="en-US"/>
              <a:pPr/>
              <a:t>‹#›</a:t>
            </a:fld>
            <a:endParaRPr lang="en-GB" altLang="en-US"/>
          </a:p>
        </p:txBody>
      </p:sp>
    </p:spTree>
    <p:extLst>
      <p:ext uri="{BB962C8B-B14F-4D97-AF65-F5344CB8AC3E}">
        <p14:creationId xmlns:p14="http://schemas.microsoft.com/office/powerpoint/2010/main" val="140623893"/>
      </p:ext>
    </p:extLst>
  </p:cSld>
  <p:clrMapOvr>
    <a:masterClrMapping/>
  </p:clrMapOvr>
  <p:transition spd="slow">
    <p:fade thruBlk="1"/>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218D31BA-9DDA-D562-EE95-E64AF86B5DB5}"/>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3" name="Rectangle 5">
            <a:extLst>
              <a:ext uri="{FF2B5EF4-FFF2-40B4-BE49-F238E27FC236}">
                <a16:creationId xmlns:a16="http://schemas.microsoft.com/office/drawing/2014/main" id="{844EB0E7-68BC-F989-1FDD-69654563DE62}"/>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4" name="Rectangle 6">
            <a:extLst>
              <a:ext uri="{FF2B5EF4-FFF2-40B4-BE49-F238E27FC236}">
                <a16:creationId xmlns:a16="http://schemas.microsoft.com/office/drawing/2014/main" id="{BF2AE209-9EB8-441D-03F9-ADD8E858AE11}"/>
              </a:ext>
            </a:extLst>
          </p:cNvPr>
          <p:cNvSpPr>
            <a:spLocks noGrp="1" noChangeArrowheads="1"/>
          </p:cNvSpPr>
          <p:nvPr>
            <p:ph type="sldNum" sz="quarter" idx="12"/>
          </p:nvPr>
        </p:nvSpPr>
        <p:spPr>
          <a:ln/>
        </p:spPr>
        <p:txBody>
          <a:bodyPr/>
          <a:lstStyle>
            <a:lvl1pPr>
              <a:defRPr/>
            </a:lvl1pPr>
          </a:lstStyle>
          <a:p>
            <a:fld id="{922B5725-00EE-4A89-9FAB-B193A315A885}" type="slidenum">
              <a:rPr lang="en-GB" altLang="en-US"/>
              <a:pPr/>
              <a:t>‹#›</a:t>
            </a:fld>
            <a:endParaRPr lang="en-GB" altLang="en-US"/>
          </a:p>
        </p:txBody>
      </p:sp>
    </p:spTree>
    <p:extLst>
      <p:ext uri="{BB962C8B-B14F-4D97-AF65-F5344CB8AC3E}">
        <p14:creationId xmlns:p14="http://schemas.microsoft.com/office/powerpoint/2010/main" val="357874070"/>
      </p:ext>
    </p:extLst>
  </p:cSld>
  <p:clrMapOvr>
    <a:masterClrMapping/>
  </p:clrMapOvr>
  <p:transition spd="slow">
    <p:fade thruBlk="1"/>
  </p:transition>
</p:sldLayout>
</file>

<file path=ppt/slideLayouts/slideLayout4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Rectangle 4">
            <a:extLst>
              <a:ext uri="{FF2B5EF4-FFF2-40B4-BE49-F238E27FC236}">
                <a16:creationId xmlns:a16="http://schemas.microsoft.com/office/drawing/2014/main" id="{90A4C94F-BF6D-EDB6-3C45-4ADFF3F9527E}"/>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6" name="Rectangle 5">
            <a:extLst>
              <a:ext uri="{FF2B5EF4-FFF2-40B4-BE49-F238E27FC236}">
                <a16:creationId xmlns:a16="http://schemas.microsoft.com/office/drawing/2014/main" id="{697D11B3-05AC-DD8A-7740-4619CFB5C09B}"/>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7" name="Rectangle 6">
            <a:extLst>
              <a:ext uri="{FF2B5EF4-FFF2-40B4-BE49-F238E27FC236}">
                <a16:creationId xmlns:a16="http://schemas.microsoft.com/office/drawing/2014/main" id="{D7E73432-910F-F72F-027E-22511E6B53F7}"/>
              </a:ext>
            </a:extLst>
          </p:cNvPr>
          <p:cNvSpPr>
            <a:spLocks noGrp="1" noChangeArrowheads="1"/>
          </p:cNvSpPr>
          <p:nvPr>
            <p:ph type="sldNum" sz="quarter" idx="12"/>
          </p:nvPr>
        </p:nvSpPr>
        <p:spPr>
          <a:ln/>
        </p:spPr>
        <p:txBody>
          <a:bodyPr/>
          <a:lstStyle>
            <a:lvl1pPr>
              <a:defRPr/>
            </a:lvl1pPr>
          </a:lstStyle>
          <a:p>
            <a:fld id="{04AE3AF1-B9AC-4C38-9016-4DADD358AA91}" type="slidenum">
              <a:rPr lang="en-GB" altLang="en-US"/>
              <a:pPr/>
              <a:t>‹#›</a:t>
            </a:fld>
            <a:endParaRPr lang="en-GB" altLang="en-US"/>
          </a:p>
        </p:txBody>
      </p:sp>
    </p:spTree>
    <p:extLst>
      <p:ext uri="{BB962C8B-B14F-4D97-AF65-F5344CB8AC3E}">
        <p14:creationId xmlns:p14="http://schemas.microsoft.com/office/powerpoint/2010/main" val="2948903012"/>
      </p:ext>
    </p:extLst>
  </p:cSld>
  <p:clrMapOvr>
    <a:masterClrMapping/>
  </p:clrMapOvr>
  <p:transition spd="slow">
    <p:fade thruBlk="1"/>
  </p:transition>
</p:sldLayout>
</file>

<file path=ppt/slideLayouts/slideLayout4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Rectangle 4">
            <a:extLst>
              <a:ext uri="{FF2B5EF4-FFF2-40B4-BE49-F238E27FC236}">
                <a16:creationId xmlns:a16="http://schemas.microsoft.com/office/drawing/2014/main" id="{029B648F-0E70-24BC-067D-89E5CB02ADB4}"/>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6" name="Rectangle 5">
            <a:extLst>
              <a:ext uri="{FF2B5EF4-FFF2-40B4-BE49-F238E27FC236}">
                <a16:creationId xmlns:a16="http://schemas.microsoft.com/office/drawing/2014/main" id="{E9864C5A-4F96-B22A-DFE7-1CA48019A661}"/>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7" name="Rectangle 6">
            <a:extLst>
              <a:ext uri="{FF2B5EF4-FFF2-40B4-BE49-F238E27FC236}">
                <a16:creationId xmlns:a16="http://schemas.microsoft.com/office/drawing/2014/main" id="{27786023-D3E6-3D24-E6BE-511ED400916F}"/>
              </a:ext>
            </a:extLst>
          </p:cNvPr>
          <p:cNvSpPr>
            <a:spLocks noGrp="1" noChangeArrowheads="1"/>
          </p:cNvSpPr>
          <p:nvPr>
            <p:ph type="sldNum" sz="quarter" idx="12"/>
          </p:nvPr>
        </p:nvSpPr>
        <p:spPr>
          <a:ln/>
        </p:spPr>
        <p:txBody>
          <a:bodyPr/>
          <a:lstStyle>
            <a:lvl1pPr>
              <a:defRPr/>
            </a:lvl1pPr>
          </a:lstStyle>
          <a:p>
            <a:fld id="{F37F195B-1305-4640-9BE9-9EA199BE2FBA}" type="slidenum">
              <a:rPr lang="en-GB" altLang="en-US"/>
              <a:pPr/>
              <a:t>‹#›</a:t>
            </a:fld>
            <a:endParaRPr lang="en-GB" altLang="en-US"/>
          </a:p>
        </p:txBody>
      </p:sp>
    </p:spTree>
    <p:extLst>
      <p:ext uri="{BB962C8B-B14F-4D97-AF65-F5344CB8AC3E}">
        <p14:creationId xmlns:p14="http://schemas.microsoft.com/office/powerpoint/2010/main" val="387872059"/>
      </p:ext>
    </p:extLst>
  </p:cSld>
  <p:clrMapOvr>
    <a:masterClrMapping/>
  </p:clrMapOvr>
  <p:transition spd="slow">
    <p:fade thruBlk="1"/>
  </p:transition>
</p:sldLayout>
</file>

<file path=ppt/slideLayouts/slideLayout4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6552812D-77EE-F307-B292-03F567531802}"/>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5" name="Rectangle 5">
            <a:extLst>
              <a:ext uri="{FF2B5EF4-FFF2-40B4-BE49-F238E27FC236}">
                <a16:creationId xmlns:a16="http://schemas.microsoft.com/office/drawing/2014/main" id="{112FE49B-D122-F9BC-6583-BF923F884B1F}"/>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6" name="Rectangle 6">
            <a:extLst>
              <a:ext uri="{FF2B5EF4-FFF2-40B4-BE49-F238E27FC236}">
                <a16:creationId xmlns:a16="http://schemas.microsoft.com/office/drawing/2014/main" id="{6BD6A500-9FAE-FD38-5737-E34BDF13F38A}"/>
              </a:ext>
            </a:extLst>
          </p:cNvPr>
          <p:cNvSpPr>
            <a:spLocks noGrp="1" noChangeArrowheads="1"/>
          </p:cNvSpPr>
          <p:nvPr>
            <p:ph type="sldNum" sz="quarter" idx="12"/>
          </p:nvPr>
        </p:nvSpPr>
        <p:spPr>
          <a:ln/>
        </p:spPr>
        <p:txBody>
          <a:bodyPr/>
          <a:lstStyle>
            <a:lvl1pPr>
              <a:defRPr/>
            </a:lvl1pPr>
          </a:lstStyle>
          <a:p>
            <a:fld id="{C4CBD576-3C45-458E-AEB1-56372CC8D1B2}" type="slidenum">
              <a:rPr lang="en-GB" altLang="en-US"/>
              <a:pPr/>
              <a:t>‹#›</a:t>
            </a:fld>
            <a:endParaRPr lang="en-GB" altLang="en-US"/>
          </a:p>
        </p:txBody>
      </p:sp>
    </p:spTree>
    <p:extLst>
      <p:ext uri="{BB962C8B-B14F-4D97-AF65-F5344CB8AC3E}">
        <p14:creationId xmlns:p14="http://schemas.microsoft.com/office/powerpoint/2010/main" val="541138431"/>
      </p:ext>
    </p:extLst>
  </p:cSld>
  <p:clrMapOvr>
    <a:masterClrMapping/>
  </p:clrMapOvr>
  <p:transition spd="slow">
    <p:fade thruBlk="1"/>
  </p:transition>
</p:sldLayout>
</file>

<file path=ppt/slideLayouts/slideLayout4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D0B0057C-B054-92FF-1EE5-9567F0B2D658}"/>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5" name="Rectangle 5">
            <a:extLst>
              <a:ext uri="{FF2B5EF4-FFF2-40B4-BE49-F238E27FC236}">
                <a16:creationId xmlns:a16="http://schemas.microsoft.com/office/drawing/2014/main" id="{391FC427-862B-1CFA-2EA3-B8F7FC2E6A12}"/>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6" name="Rectangle 6">
            <a:extLst>
              <a:ext uri="{FF2B5EF4-FFF2-40B4-BE49-F238E27FC236}">
                <a16:creationId xmlns:a16="http://schemas.microsoft.com/office/drawing/2014/main" id="{4315C616-BB7D-DC69-1D56-AFA923282F51}"/>
              </a:ext>
            </a:extLst>
          </p:cNvPr>
          <p:cNvSpPr>
            <a:spLocks noGrp="1" noChangeArrowheads="1"/>
          </p:cNvSpPr>
          <p:nvPr>
            <p:ph type="sldNum" sz="quarter" idx="12"/>
          </p:nvPr>
        </p:nvSpPr>
        <p:spPr>
          <a:ln/>
        </p:spPr>
        <p:txBody>
          <a:bodyPr/>
          <a:lstStyle>
            <a:lvl1pPr>
              <a:defRPr/>
            </a:lvl1pPr>
          </a:lstStyle>
          <a:p>
            <a:fld id="{A4EFE64E-F623-4A21-B80A-FD3B125C42A0}" type="slidenum">
              <a:rPr lang="en-GB" altLang="en-US"/>
              <a:pPr/>
              <a:t>‹#›</a:t>
            </a:fld>
            <a:endParaRPr lang="en-GB" altLang="en-US"/>
          </a:p>
        </p:txBody>
      </p:sp>
    </p:spTree>
    <p:extLst>
      <p:ext uri="{BB962C8B-B14F-4D97-AF65-F5344CB8AC3E}">
        <p14:creationId xmlns:p14="http://schemas.microsoft.com/office/powerpoint/2010/main" val="2196386832"/>
      </p:ext>
    </p:extLst>
  </p:cSld>
  <p:clrMapOvr>
    <a:masterClrMapping/>
  </p:clrMapOvr>
  <p:transition spd="slow">
    <p:fade thruBlk="1"/>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jpe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image" Target="../media/image1.jpeg"/><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theme" Target="../theme/theme2.xml"/><Relationship Id="rId2" Type="http://schemas.openxmlformats.org/officeDocument/2006/relationships/slideLayout" Target="../slideLayouts/slideLayout17.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0" Type="http://schemas.openxmlformats.org/officeDocument/2006/relationships/slideLayout" Target="../slideLayouts/slideLayout25.xml"/><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image" Target="../media/image3.jpe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4.xml"/><Relationship Id="rId3" Type="http://schemas.openxmlformats.org/officeDocument/2006/relationships/slideLayout" Target="../slideLayouts/slideLayout29.xml"/><Relationship Id="rId7" Type="http://schemas.openxmlformats.org/officeDocument/2006/relationships/slideLayout" Target="../slideLayouts/slideLayout33.xml"/><Relationship Id="rId12" Type="http://schemas.openxmlformats.org/officeDocument/2006/relationships/theme" Target="../theme/theme3.xml"/><Relationship Id="rId2" Type="http://schemas.openxmlformats.org/officeDocument/2006/relationships/slideLayout" Target="../slideLayouts/slideLayout28.xml"/><Relationship Id="rId1" Type="http://schemas.openxmlformats.org/officeDocument/2006/relationships/slideLayout" Target="../slideLayouts/slideLayout27.xml"/><Relationship Id="rId6" Type="http://schemas.openxmlformats.org/officeDocument/2006/relationships/slideLayout" Target="../slideLayouts/slideLayout32.xml"/><Relationship Id="rId11" Type="http://schemas.openxmlformats.org/officeDocument/2006/relationships/slideLayout" Target="../slideLayouts/slideLayout37.xml"/><Relationship Id="rId5" Type="http://schemas.openxmlformats.org/officeDocument/2006/relationships/slideLayout" Target="../slideLayouts/slideLayout31.xml"/><Relationship Id="rId10" Type="http://schemas.openxmlformats.org/officeDocument/2006/relationships/slideLayout" Target="../slideLayouts/slideLayout36.xml"/><Relationship Id="rId4" Type="http://schemas.openxmlformats.org/officeDocument/2006/relationships/slideLayout" Target="../slideLayouts/slideLayout30.xml"/><Relationship Id="rId9" Type="http://schemas.openxmlformats.org/officeDocument/2006/relationships/slideLayout" Target="../slideLayouts/slideLayout35.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5.xml"/><Relationship Id="rId3" Type="http://schemas.openxmlformats.org/officeDocument/2006/relationships/slideLayout" Target="../slideLayouts/slideLayout40.xml"/><Relationship Id="rId7" Type="http://schemas.openxmlformats.org/officeDocument/2006/relationships/slideLayout" Target="../slideLayouts/slideLayout44.xml"/><Relationship Id="rId12" Type="http://schemas.openxmlformats.org/officeDocument/2006/relationships/theme" Target="../theme/theme4.xml"/><Relationship Id="rId2" Type="http://schemas.openxmlformats.org/officeDocument/2006/relationships/slideLayout" Target="../slideLayouts/slideLayout39.xml"/><Relationship Id="rId1" Type="http://schemas.openxmlformats.org/officeDocument/2006/relationships/slideLayout" Target="../slideLayouts/slideLayout38.xml"/><Relationship Id="rId6" Type="http://schemas.openxmlformats.org/officeDocument/2006/relationships/slideLayout" Target="../slideLayouts/slideLayout43.xml"/><Relationship Id="rId11" Type="http://schemas.openxmlformats.org/officeDocument/2006/relationships/slideLayout" Target="../slideLayouts/slideLayout48.xml"/><Relationship Id="rId5" Type="http://schemas.openxmlformats.org/officeDocument/2006/relationships/slideLayout" Target="../slideLayouts/slideLayout42.xml"/><Relationship Id="rId10" Type="http://schemas.openxmlformats.org/officeDocument/2006/relationships/slideLayout" Target="../slideLayouts/slideLayout47.xml"/><Relationship Id="rId4" Type="http://schemas.openxmlformats.org/officeDocument/2006/relationships/slideLayout" Target="../slideLayouts/slideLayout41.xml"/><Relationship Id="rId9" Type="http://schemas.openxmlformats.org/officeDocument/2006/relationships/slideLayout" Target="../slideLayouts/slideLayout46.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7">
            <a:alphaModFix amt="0"/>
          </a:blip>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B62649CE-8630-569B-B012-AC2D23D09840}"/>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GB" altLang="en-US"/>
              <a:t>header</a:t>
            </a:r>
          </a:p>
        </p:txBody>
      </p:sp>
      <p:sp>
        <p:nvSpPr>
          <p:cNvPr id="1027" name="Text Placeholder 2">
            <a:extLst>
              <a:ext uri="{FF2B5EF4-FFF2-40B4-BE49-F238E27FC236}">
                <a16:creationId xmlns:a16="http://schemas.microsoft.com/office/drawing/2014/main" id="{A9191D3C-2C91-66E3-0D54-56F557986022}"/>
              </a:ext>
            </a:extLst>
          </p:cNvPr>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5669B840-05DA-4282-81BA-DA9ABA1C7F42}"/>
              </a:ext>
            </a:extLst>
          </p:cNvPr>
          <p:cNvSpPr>
            <a:spLocks noGrp="1"/>
          </p:cNvSpPr>
          <p:nvPr>
            <p:ph type="dt" sz="half" idx="2"/>
          </p:nvPr>
        </p:nvSpPr>
        <p:spPr>
          <a:xfrm>
            <a:off x="457200" y="6356350"/>
            <a:ext cx="2133600" cy="365125"/>
          </a:xfrm>
          <a:prstGeom prst="rect">
            <a:avLst/>
          </a:prstGeom>
        </p:spPr>
        <p:txBody>
          <a:bodyPr vert="horz" wrap="square" lIns="91440" tIns="45720" rIns="91440" bIns="45720" numCol="1" anchor="ctr" anchorCtr="0" compatLnSpc="1">
            <a:prstTxWarp prst="textNoShape">
              <a:avLst/>
            </a:prstTxWarp>
          </a:bodyPr>
          <a:lstStyle>
            <a:lvl1pPr eaLnBrk="1" hangingPunct="1">
              <a:defRPr sz="1200">
                <a:solidFill>
                  <a:srgbClr val="898989"/>
                </a:solidFill>
                <a:latin typeface="Arial" charset="0"/>
                <a:ea typeface="ＭＳ Ｐゴシック" charset="-128"/>
              </a:defRPr>
            </a:lvl1pPr>
          </a:lstStyle>
          <a:p>
            <a:pPr>
              <a:defRPr/>
            </a:pPr>
            <a:fld id="{85F0040A-C091-43D7-8FD8-E030E87073F4}" type="datetimeFigureOut">
              <a:rPr lang="en-GB" altLang="en-US"/>
              <a:pPr>
                <a:defRPr/>
              </a:pPr>
              <a:t>28/02/2024</a:t>
            </a:fld>
            <a:endParaRPr lang="en-GB" altLang="en-US"/>
          </a:p>
        </p:txBody>
      </p:sp>
      <p:sp>
        <p:nvSpPr>
          <p:cNvPr id="5" name="Footer Placeholder 4">
            <a:extLst>
              <a:ext uri="{FF2B5EF4-FFF2-40B4-BE49-F238E27FC236}">
                <a16:creationId xmlns:a16="http://schemas.microsoft.com/office/drawing/2014/main" id="{CEE9AA6D-C0EF-46FA-B939-BD424F8410C0}"/>
              </a:ext>
            </a:extLst>
          </p:cNvPr>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ea typeface="+mn-ea"/>
                <a:cs typeface="+mn-cs"/>
              </a:defRPr>
            </a:lvl1pPr>
          </a:lstStyle>
          <a:p>
            <a:pPr>
              <a:defRPr/>
            </a:pPr>
            <a:endParaRPr lang="en-US"/>
          </a:p>
        </p:txBody>
      </p:sp>
      <p:sp>
        <p:nvSpPr>
          <p:cNvPr id="6" name="Slide Number Placeholder 5">
            <a:extLst>
              <a:ext uri="{FF2B5EF4-FFF2-40B4-BE49-F238E27FC236}">
                <a16:creationId xmlns:a16="http://schemas.microsoft.com/office/drawing/2014/main" id="{588C02EE-8A01-4B66-95BE-B18915760B76}"/>
              </a:ext>
            </a:extLst>
          </p:cNvPr>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fld id="{97C5CA34-1D89-49B4-AB87-07987CACDD63}" type="slidenum">
              <a:rPr lang="en-GB" altLang="en-US"/>
              <a:pPr/>
              <a:t>‹#›</a:t>
            </a:fld>
            <a:endParaRPr lang="en-GB" altLang="en-US"/>
          </a:p>
        </p:txBody>
      </p:sp>
      <p:pic>
        <p:nvPicPr>
          <p:cNvPr id="1031" name="Picture 6" descr="PGL LOGO OFFICIAL_with Drop Shadow.png">
            <a:extLst>
              <a:ext uri="{FF2B5EF4-FFF2-40B4-BE49-F238E27FC236}">
                <a16:creationId xmlns:a16="http://schemas.microsoft.com/office/drawing/2014/main" id="{2F3B6E15-A456-F75B-AA0E-7270D64EDBB6}"/>
              </a:ext>
            </a:extLst>
          </p:cNvPr>
          <p:cNvPicPr>
            <a:picLocks noChangeAspect="1"/>
          </p:cNvPicPr>
          <p:nvPr/>
        </p:nvPicPr>
        <p:blipFill>
          <a:blip r:embed="rId18">
            <a:extLst>
              <a:ext uri="{28A0092B-C50C-407E-A947-70E740481C1C}">
                <a14:useLocalDpi xmlns:a14="http://schemas.microsoft.com/office/drawing/2010/main" val="0"/>
              </a:ext>
            </a:extLst>
          </a:blip>
          <a:srcRect/>
          <a:stretch>
            <a:fillRect/>
          </a:stretch>
        </p:blipFill>
        <p:spPr bwMode="auto">
          <a:xfrm>
            <a:off x="328613" y="-98425"/>
            <a:ext cx="1328737" cy="1328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4943" r:id="rId1"/>
    <p:sldLayoutId id="2147484944" r:id="rId2"/>
    <p:sldLayoutId id="2147484945" r:id="rId3"/>
    <p:sldLayoutId id="2147484946" r:id="rId4"/>
    <p:sldLayoutId id="2147484947" r:id="rId5"/>
    <p:sldLayoutId id="2147484948" r:id="rId6"/>
    <p:sldLayoutId id="2147484986" r:id="rId7"/>
    <p:sldLayoutId id="2147484987" r:id="rId8"/>
    <p:sldLayoutId id="2147484988" r:id="rId9"/>
    <p:sldLayoutId id="2147484989" r:id="rId10"/>
    <p:sldLayoutId id="2147484990" r:id="rId11"/>
    <p:sldLayoutId id="2147484949" r:id="rId12"/>
    <p:sldLayoutId id="2147484950" r:id="rId13"/>
    <p:sldLayoutId id="2147484951" r:id="rId14"/>
    <p:sldLayoutId id="2147484952" r:id="rId15"/>
  </p:sldLayoutIdLst>
  <p:txStyles>
    <p:titleStyle>
      <a:lvl1pPr algn="ctr" defTabSz="457200" rtl="0" eaLnBrk="0" fontAlgn="base" hangingPunct="0">
        <a:spcBef>
          <a:spcPct val="0"/>
        </a:spcBef>
        <a:spcAft>
          <a:spcPct val="0"/>
        </a:spcAft>
        <a:defRPr sz="4400" b="1" kern="1200">
          <a:solidFill>
            <a:srgbClr val="0062A7"/>
          </a:solidFill>
          <a:latin typeface="Arial"/>
          <a:ea typeface="ＭＳ Ｐゴシック" pitchFamily="34" charset="-128"/>
          <a:cs typeface="Arial"/>
        </a:defRPr>
      </a:lvl1pPr>
      <a:lvl2pPr algn="ctr" defTabSz="457200" rtl="0" eaLnBrk="0" fontAlgn="base" hangingPunct="0">
        <a:spcBef>
          <a:spcPct val="0"/>
        </a:spcBef>
        <a:spcAft>
          <a:spcPct val="0"/>
        </a:spcAft>
        <a:defRPr sz="4400" b="1">
          <a:solidFill>
            <a:srgbClr val="0062A7"/>
          </a:solidFill>
          <a:latin typeface="Arial" charset="0"/>
          <a:ea typeface="ＭＳ Ｐゴシック" pitchFamily="34" charset="-128"/>
          <a:cs typeface="Arial" charset="0"/>
        </a:defRPr>
      </a:lvl2pPr>
      <a:lvl3pPr algn="ctr" defTabSz="457200" rtl="0" eaLnBrk="0" fontAlgn="base" hangingPunct="0">
        <a:spcBef>
          <a:spcPct val="0"/>
        </a:spcBef>
        <a:spcAft>
          <a:spcPct val="0"/>
        </a:spcAft>
        <a:defRPr sz="4400" b="1">
          <a:solidFill>
            <a:srgbClr val="0062A7"/>
          </a:solidFill>
          <a:latin typeface="Arial" charset="0"/>
          <a:ea typeface="ＭＳ Ｐゴシック" pitchFamily="34" charset="-128"/>
          <a:cs typeface="Arial" charset="0"/>
        </a:defRPr>
      </a:lvl3pPr>
      <a:lvl4pPr algn="ctr" defTabSz="457200" rtl="0" eaLnBrk="0" fontAlgn="base" hangingPunct="0">
        <a:spcBef>
          <a:spcPct val="0"/>
        </a:spcBef>
        <a:spcAft>
          <a:spcPct val="0"/>
        </a:spcAft>
        <a:defRPr sz="4400" b="1">
          <a:solidFill>
            <a:srgbClr val="0062A7"/>
          </a:solidFill>
          <a:latin typeface="Arial" charset="0"/>
          <a:ea typeface="ＭＳ Ｐゴシック" pitchFamily="34" charset="-128"/>
          <a:cs typeface="Arial" charset="0"/>
        </a:defRPr>
      </a:lvl4pPr>
      <a:lvl5pPr algn="ctr" defTabSz="457200" rtl="0" eaLnBrk="0" fontAlgn="base" hangingPunct="0">
        <a:spcBef>
          <a:spcPct val="0"/>
        </a:spcBef>
        <a:spcAft>
          <a:spcPct val="0"/>
        </a:spcAft>
        <a:defRPr sz="4400" b="1">
          <a:solidFill>
            <a:srgbClr val="0062A7"/>
          </a:solidFill>
          <a:latin typeface="Arial" charset="0"/>
          <a:ea typeface="ＭＳ Ｐゴシック" pitchFamily="34" charset="-128"/>
          <a:cs typeface="Arial" charset="0"/>
        </a:defRPr>
      </a:lvl5pPr>
      <a:lvl6pPr marL="457200" algn="ctr" defTabSz="457200" rtl="0" eaLnBrk="1" fontAlgn="base" hangingPunct="1">
        <a:spcBef>
          <a:spcPct val="0"/>
        </a:spcBef>
        <a:spcAft>
          <a:spcPct val="0"/>
        </a:spcAft>
        <a:defRPr sz="4400" b="1">
          <a:solidFill>
            <a:srgbClr val="0062A7"/>
          </a:solidFill>
          <a:latin typeface="Arial" charset="0"/>
          <a:ea typeface="ＭＳ Ｐゴシック" charset="0"/>
        </a:defRPr>
      </a:lvl6pPr>
      <a:lvl7pPr marL="914400" algn="ctr" defTabSz="457200" rtl="0" eaLnBrk="1" fontAlgn="base" hangingPunct="1">
        <a:spcBef>
          <a:spcPct val="0"/>
        </a:spcBef>
        <a:spcAft>
          <a:spcPct val="0"/>
        </a:spcAft>
        <a:defRPr sz="4400" b="1">
          <a:solidFill>
            <a:srgbClr val="0062A7"/>
          </a:solidFill>
          <a:latin typeface="Arial" charset="0"/>
          <a:ea typeface="ＭＳ Ｐゴシック" charset="0"/>
        </a:defRPr>
      </a:lvl7pPr>
      <a:lvl8pPr marL="1371600" algn="ctr" defTabSz="457200" rtl="0" eaLnBrk="1" fontAlgn="base" hangingPunct="1">
        <a:spcBef>
          <a:spcPct val="0"/>
        </a:spcBef>
        <a:spcAft>
          <a:spcPct val="0"/>
        </a:spcAft>
        <a:defRPr sz="4400" b="1">
          <a:solidFill>
            <a:srgbClr val="0062A7"/>
          </a:solidFill>
          <a:latin typeface="Arial" charset="0"/>
          <a:ea typeface="ＭＳ Ｐゴシック" charset="0"/>
        </a:defRPr>
      </a:lvl8pPr>
      <a:lvl9pPr marL="1828800" algn="ctr" defTabSz="457200" rtl="0" eaLnBrk="1" fontAlgn="base" hangingPunct="1">
        <a:spcBef>
          <a:spcPct val="0"/>
        </a:spcBef>
        <a:spcAft>
          <a:spcPct val="0"/>
        </a:spcAft>
        <a:defRPr sz="4400" b="1">
          <a:solidFill>
            <a:srgbClr val="0062A7"/>
          </a:solidFill>
          <a:latin typeface="Arial" charset="0"/>
          <a:ea typeface="ＭＳ Ｐゴシック" charset="0"/>
        </a:defRPr>
      </a:lvl9pPr>
    </p:titleStyle>
    <p:bodyStyle>
      <a:lvl1pPr marL="342900" indent="-342900" algn="l" defTabSz="457200" rtl="0" eaLnBrk="0" fontAlgn="base" hangingPunct="0">
        <a:spcBef>
          <a:spcPct val="20000"/>
        </a:spcBef>
        <a:spcAft>
          <a:spcPct val="0"/>
        </a:spcAft>
        <a:buClr>
          <a:srgbClr val="0062A7"/>
        </a:buClr>
        <a:buFont typeface="Arial" panose="020B0604020202020204" pitchFamily="34" charset="0"/>
        <a:buChar char="•"/>
        <a:defRPr sz="3200" kern="1200">
          <a:solidFill>
            <a:srgbClr val="595959"/>
          </a:solidFill>
          <a:latin typeface="Arial"/>
          <a:ea typeface="ＭＳ Ｐゴシック" pitchFamily="34" charset="-128"/>
          <a:cs typeface="Arial"/>
        </a:defRPr>
      </a:lvl1pPr>
      <a:lvl2pPr marL="742950" indent="-285750" algn="l" defTabSz="457200" rtl="0" eaLnBrk="0" fontAlgn="base" hangingPunct="0">
        <a:spcBef>
          <a:spcPct val="20000"/>
        </a:spcBef>
        <a:spcAft>
          <a:spcPct val="0"/>
        </a:spcAft>
        <a:buClr>
          <a:srgbClr val="0062A7"/>
        </a:buClr>
        <a:buFont typeface="Arial" panose="020B0604020202020204" pitchFamily="34" charset="0"/>
        <a:buChar char="•"/>
        <a:defRPr sz="2800" kern="1200">
          <a:solidFill>
            <a:srgbClr val="595959"/>
          </a:solidFill>
          <a:latin typeface="Arial"/>
          <a:ea typeface="ＭＳ Ｐゴシック" pitchFamily="34" charset="-128"/>
          <a:cs typeface="Arial"/>
        </a:defRPr>
      </a:lvl2pPr>
      <a:lvl3pPr marL="1143000" indent="-228600" algn="l" defTabSz="457200" rtl="0" eaLnBrk="0" fontAlgn="base" hangingPunct="0">
        <a:spcBef>
          <a:spcPct val="20000"/>
        </a:spcBef>
        <a:spcAft>
          <a:spcPct val="0"/>
        </a:spcAft>
        <a:buClr>
          <a:srgbClr val="0062A7"/>
        </a:buClr>
        <a:buFont typeface="Arial" panose="020B0604020202020204" pitchFamily="34" charset="0"/>
        <a:buChar char="•"/>
        <a:defRPr sz="2400" kern="1200">
          <a:solidFill>
            <a:srgbClr val="595959"/>
          </a:solidFill>
          <a:latin typeface="Arial"/>
          <a:ea typeface="ＭＳ Ｐゴシック" pitchFamily="34" charset="-128"/>
          <a:cs typeface="Arial"/>
        </a:defRPr>
      </a:lvl3pPr>
      <a:lvl4pPr marL="1600200" indent="-228600" algn="l" defTabSz="457200" rtl="0" eaLnBrk="0" fontAlgn="base" hangingPunct="0">
        <a:spcBef>
          <a:spcPct val="20000"/>
        </a:spcBef>
        <a:spcAft>
          <a:spcPct val="0"/>
        </a:spcAft>
        <a:buClr>
          <a:srgbClr val="0062A7"/>
        </a:buClr>
        <a:buFont typeface="Arial" panose="020B0604020202020204" pitchFamily="34" charset="0"/>
        <a:buChar char="•"/>
        <a:defRPr sz="2000" kern="1200">
          <a:solidFill>
            <a:srgbClr val="595959"/>
          </a:solidFill>
          <a:latin typeface="Arial"/>
          <a:ea typeface="ＭＳ Ｐゴシック" pitchFamily="34" charset="-128"/>
          <a:cs typeface="Arial"/>
        </a:defRPr>
      </a:lvl4pPr>
      <a:lvl5pPr marL="2057400" indent="-228600" algn="l" defTabSz="457200" rtl="0" eaLnBrk="0" fontAlgn="base" hangingPunct="0">
        <a:spcBef>
          <a:spcPct val="20000"/>
        </a:spcBef>
        <a:spcAft>
          <a:spcPct val="0"/>
        </a:spcAft>
        <a:buClr>
          <a:srgbClr val="0062A7"/>
        </a:buClr>
        <a:buFont typeface="Arial" panose="020B0604020202020204" pitchFamily="34" charset="0"/>
        <a:buChar char="•"/>
        <a:defRPr sz="2000" kern="1200">
          <a:solidFill>
            <a:srgbClr val="595959"/>
          </a:solidFill>
          <a:latin typeface="Arial"/>
          <a:ea typeface="ＭＳ Ｐゴシック" pitchFamily="34" charset="-128"/>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a:srcRect/>
          <a:stretch>
            <a:fillRect/>
          </a:stretch>
        </a:blipFill>
        <a:effectLst/>
      </p:bgPr>
    </p:bg>
    <p:spTree>
      <p:nvGrpSpPr>
        <p:cNvPr id="1" name=""/>
        <p:cNvGrpSpPr/>
        <p:nvPr/>
      </p:nvGrpSpPr>
      <p:grpSpPr>
        <a:xfrm>
          <a:off x="0" y="0"/>
          <a:ext cx="0" cy="0"/>
          <a:chOff x="0" y="0"/>
          <a:chExt cx="0" cy="0"/>
        </a:xfrm>
      </p:grpSpPr>
      <p:pic>
        <p:nvPicPr>
          <p:cNvPr id="2050" name="Picture 2" descr="Background">
            <a:extLst>
              <a:ext uri="{FF2B5EF4-FFF2-40B4-BE49-F238E27FC236}">
                <a16:creationId xmlns:a16="http://schemas.microsoft.com/office/drawing/2014/main" id="{FCE4491A-025C-D98A-E644-C6A51C7E897A}"/>
              </a:ext>
            </a:extLst>
          </p:cNvPr>
          <p:cNvPicPr>
            <a:picLocks noChangeAspect="1" noChangeArrowheads="1"/>
          </p:cNvPicPr>
          <p:nvPr userDrawn="1"/>
        </p:nvPicPr>
        <p:blipFill>
          <a:blip r:embed="rId14">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1" name="Rectangle 3">
            <a:extLst>
              <a:ext uri="{FF2B5EF4-FFF2-40B4-BE49-F238E27FC236}">
                <a16:creationId xmlns:a16="http://schemas.microsoft.com/office/drawing/2014/main" id="{DD158139-DE81-DFBD-D04D-D72D3281684B}"/>
              </a:ext>
            </a:extLst>
          </p:cNvPr>
          <p:cNvSpPr>
            <a:spLocks noGrp="1" noChangeArrowheads="1"/>
          </p:cNvSpPr>
          <p:nvPr>
            <p:ph type="title"/>
          </p:nvPr>
        </p:nvSpPr>
        <p:spPr bwMode="auto">
          <a:xfrm>
            <a:off x="900113" y="274638"/>
            <a:ext cx="7775575"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GB" altLang="en-US"/>
              <a:t>Click to edit Master title style</a:t>
            </a:r>
          </a:p>
        </p:txBody>
      </p:sp>
      <p:sp>
        <p:nvSpPr>
          <p:cNvPr id="2052" name="Rectangle 4">
            <a:extLst>
              <a:ext uri="{FF2B5EF4-FFF2-40B4-BE49-F238E27FC236}">
                <a16:creationId xmlns:a16="http://schemas.microsoft.com/office/drawing/2014/main" id="{B07273EE-18A0-D69F-C362-DB69102B2FC1}"/>
              </a:ext>
            </a:extLst>
          </p:cNvPr>
          <p:cNvSpPr>
            <a:spLocks noGrp="1" noChangeArrowheads="1"/>
          </p:cNvSpPr>
          <p:nvPr>
            <p:ph type="body" idx="1"/>
          </p:nvPr>
        </p:nvSpPr>
        <p:spPr bwMode="auto">
          <a:xfrm>
            <a:off x="900113" y="1916113"/>
            <a:ext cx="7786687" cy="421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en-US"/>
              <a:t>Click to edit Master text styles</a:t>
            </a:r>
          </a:p>
          <a:p>
            <a:pPr lvl="1"/>
            <a:r>
              <a:rPr lang="en-GB" altLang="en-US"/>
              <a:t>Second level</a:t>
            </a:r>
          </a:p>
          <a:p>
            <a:pPr lvl="2"/>
            <a:r>
              <a:rPr lang="en-GB" altLang="en-US"/>
              <a:t>Third level</a:t>
            </a:r>
          </a:p>
          <a:p>
            <a:pPr lvl="3"/>
            <a:r>
              <a:rPr lang="en-GB" altLang="en-US"/>
              <a:t>Fourth level</a:t>
            </a:r>
          </a:p>
          <a:p>
            <a:pPr lvl="4"/>
            <a:r>
              <a:rPr lang="en-GB" altLang="en-US"/>
              <a:t>Fifth level</a:t>
            </a:r>
          </a:p>
        </p:txBody>
      </p:sp>
      <p:sp>
        <p:nvSpPr>
          <p:cNvPr id="7173" name="Rectangle 5">
            <a:extLst>
              <a:ext uri="{FF2B5EF4-FFF2-40B4-BE49-F238E27FC236}">
                <a16:creationId xmlns:a16="http://schemas.microsoft.com/office/drawing/2014/main" id="{30C5C09C-B157-4B23-AAD4-6A1BD06FB0E6}"/>
              </a:ext>
            </a:extLst>
          </p:cNvPr>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i="0">
                <a:solidFill>
                  <a:schemeClr val="bg1"/>
                </a:solidFill>
                <a:latin typeface="Arial" charset="0"/>
                <a:ea typeface="+mn-ea"/>
                <a:cs typeface="+mn-cs"/>
              </a:defRPr>
            </a:lvl1pPr>
          </a:lstStyle>
          <a:p>
            <a:pPr>
              <a:defRPr/>
            </a:pPr>
            <a:endParaRPr lang="en-GB"/>
          </a:p>
        </p:txBody>
      </p:sp>
      <p:sp>
        <p:nvSpPr>
          <p:cNvPr id="7174" name="Rectangle 6">
            <a:extLst>
              <a:ext uri="{FF2B5EF4-FFF2-40B4-BE49-F238E27FC236}">
                <a16:creationId xmlns:a16="http://schemas.microsoft.com/office/drawing/2014/main" id="{9E4730C3-741F-405B-82E9-B2DC5D55469C}"/>
              </a:ext>
            </a:extLst>
          </p:cNvPr>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i="0">
                <a:solidFill>
                  <a:schemeClr val="bg1"/>
                </a:solidFill>
                <a:latin typeface="Arial" charset="0"/>
                <a:ea typeface="+mn-ea"/>
                <a:cs typeface="+mn-cs"/>
              </a:defRPr>
            </a:lvl1pPr>
          </a:lstStyle>
          <a:p>
            <a:pPr>
              <a:defRPr/>
            </a:pPr>
            <a:endParaRPr lang="en-GB"/>
          </a:p>
        </p:txBody>
      </p:sp>
      <p:sp>
        <p:nvSpPr>
          <p:cNvPr id="7175" name="Rectangle 7">
            <a:extLst>
              <a:ext uri="{FF2B5EF4-FFF2-40B4-BE49-F238E27FC236}">
                <a16:creationId xmlns:a16="http://schemas.microsoft.com/office/drawing/2014/main" id="{01C4A5F8-298D-46C2-983E-2E883A2AF328}"/>
              </a:ext>
            </a:extLst>
          </p:cNvPr>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i="0">
                <a:solidFill>
                  <a:schemeClr val="bg1"/>
                </a:solidFill>
              </a:defRPr>
            </a:lvl1pPr>
          </a:lstStyle>
          <a:p>
            <a:fld id="{8AC1CC84-D165-4F75-9348-32C10040B057}" type="slidenum">
              <a:rPr lang="en-GB" altLang="en-US"/>
              <a:pPr/>
              <a:t>‹#›</a:t>
            </a:fld>
            <a:endParaRPr lang="en-GB" altLang="en-US"/>
          </a:p>
        </p:txBody>
      </p:sp>
    </p:spTree>
  </p:cSld>
  <p:clrMap bg1="lt1" tx1="dk1" bg2="lt2" tx2="dk2" accent1="accent1" accent2="accent2" accent3="accent3" accent4="accent4" accent5="accent5" accent6="accent6" hlink="hlink" folHlink="folHlink"/>
  <p:sldLayoutIdLst>
    <p:sldLayoutId id="2147484953" r:id="rId1"/>
    <p:sldLayoutId id="2147484954" r:id="rId2"/>
    <p:sldLayoutId id="2147484955" r:id="rId3"/>
    <p:sldLayoutId id="2147484956" r:id="rId4"/>
    <p:sldLayoutId id="2147484957" r:id="rId5"/>
    <p:sldLayoutId id="2147484958" r:id="rId6"/>
    <p:sldLayoutId id="2147484959" r:id="rId7"/>
    <p:sldLayoutId id="2147484960" r:id="rId8"/>
    <p:sldLayoutId id="2147484961" r:id="rId9"/>
    <p:sldLayoutId id="2147484962" r:id="rId10"/>
    <p:sldLayoutId id="2147484963" r:id="rId11"/>
  </p:sldLayoutIdLst>
  <p:txStyles>
    <p:titleStyle>
      <a:lvl1pPr algn="ctr" rtl="0" eaLnBrk="0" fontAlgn="base" hangingPunct="0">
        <a:spcBef>
          <a:spcPct val="0"/>
        </a:spcBef>
        <a:spcAft>
          <a:spcPct val="0"/>
        </a:spcAft>
        <a:defRPr sz="4400">
          <a:solidFill>
            <a:schemeClr val="bg1"/>
          </a:solidFill>
          <a:latin typeface="+mj-lt"/>
          <a:ea typeface="ＭＳ Ｐゴシック" charset="0"/>
          <a:cs typeface="ＭＳ Ｐゴシック" charset="0"/>
        </a:defRPr>
      </a:lvl1pPr>
      <a:lvl2pPr algn="ctr" rtl="0" eaLnBrk="0" fontAlgn="base" hangingPunct="0">
        <a:spcBef>
          <a:spcPct val="0"/>
        </a:spcBef>
        <a:spcAft>
          <a:spcPct val="0"/>
        </a:spcAft>
        <a:defRPr sz="4400">
          <a:solidFill>
            <a:schemeClr val="bg1"/>
          </a:solidFill>
          <a:latin typeface="Arial" charset="0"/>
          <a:ea typeface="ＭＳ Ｐゴシック" charset="0"/>
          <a:cs typeface="ＭＳ Ｐゴシック" charset="0"/>
        </a:defRPr>
      </a:lvl2pPr>
      <a:lvl3pPr algn="ctr" rtl="0" eaLnBrk="0" fontAlgn="base" hangingPunct="0">
        <a:spcBef>
          <a:spcPct val="0"/>
        </a:spcBef>
        <a:spcAft>
          <a:spcPct val="0"/>
        </a:spcAft>
        <a:defRPr sz="4400">
          <a:solidFill>
            <a:schemeClr val="bg1"/>
          </a:solidFill>
          <a:latin typeface="Arial" charset="0"/>
          <a:ea typeface="ＭＳ Ｐゴシック" charset="0"/>
          <a:cs typeface="ＭＳ Ｐゴシック" charset="0"/>
        </a:defRPr>
      </a:lvl3pPr>
      <a:lvl4pPr algn="ctr" rtl="0" eaLnBrk="0" fontAlgn="base" hangingPunct="0">
        <a:spcBef>
          <a:spcPct val="0"/>
        </a:spcBef>
        <a:spcAft>
          <a:spcPct val="0"/>
        </a:spcAft>
        <a:defRPr sz="4400">
          <a:solidFill>
            <a:schemeClr val="bg1"/>
          </a:solidFill>
          <a:latin typeface="Arial" charset="0"/>
          <a:ea typeface="ＭＳ Ｐゴシック" charset="0"/>
          <a:cs typeface="ＭＳ Ｐゴシック" charset="0"/>
        </a:defRPr>
      </a:lvl4pPr>
      <a:lvl5pPr algn="ctr" rtl="0" eaLnBrk="0" fontAlgn="base" hangingPunct="0">
        <a:spcBef>
          <a:spcPct val="0"/>
        </a:spcBef>
        <a:spcAft>
          <a:spcPct val="0"/>
        </a:spcAft>
        <a:defRPr sz="4400">
          <a:solidFill>
            <a:schemeClr val="bg1"/>
          </a:solidFill>
          <a:latin typeface="Arial" charset="0"/>
          <a:ea typeface="ＭＳ Ｐゴシック" charset="0"/>
          <a:cs typeface="ＭＳ Ｐゴシック" charset="0"/>
        </a:defRPr>
      </a:lvl5pPr>
      <a:lvl6pPr marL="457200" algn="ctr" rtl="0" fontAlgn="base">
        <a:spcBef>
          <a:spcPct val="0"/>
        </a:spcBef>
        <a:spcAft>
          <a:spcPct val="0"/>
        </a:spcAft>
        <a:defRPr sz="4400">
          <a:solidFill>
            <a:schemeClr val="bg1"/>
          </a:solidFill>
          <a:latin typeface="Arial" charset="0"/>
        </a:defRPr>
      </a:lvl6pPr>
      <a:lvl7pPr marL="914400" algn="ctr" rtl="0" fontAlgn="base">
        <a:spcBef>
          <a:spcPct val="0"/>
        </a:spcBef>
        <a:spcAft>
          <a:spcPct val="0"/>
        </a:spcAft>
        <a:defRPr sz="4400">
          <a:solidFill>
            <a:schemeClr val="bg1"/>
          </a:solidFill>
          <a:latin typeface="Arial" charset="0"/>
        </a:defRPr>
      </a:lvl7pPr>
      <a:lvl8pPr marL="1371600" algn="ctr" rtl="0" fontAlgn="base">
        <a:spcBef>
          <a:spcPct val="0"/>
        </a:spcBef>
        <a:spcAft>
          <a:spcPct val="0"/>
        </a:spcAft>
        <a:defRPr sz="4400">
          <a:solidFill>
            <a:schemeClr val="bg1"/>
          </a:solidFill>
          <a:latin typeface="Arial" charset="0"/>
        </a:defRPr>
      </a:lvl8pPr>
      <a:lvl9pPr marL="1828800" algn="ctr" rtl="0" fontAlgn="base">
        <a:spcBef>
          <a:spcPct val="0"/>
        </a:spcBef>
        <a:spcAft>
          <a:spcPct val="0"/>
        </a:spcAft>
        <a:defRPr sz="4400">
          <a:solidFill>
            <a:schemeClr val="bg1"/>
          </a:solidFill>
          <a:latin typeface="Arial" charset="0"/>
        </a:defRPr>
      </a:lvl9pPr>
    </p:titleStyle>
    <p:bodyStyle>
      <a:lvl1pPr marL="342900" indent="-342900" algn="l" rtl="0" eaLnBrk="0" fontAlgn="base" hangingPunct="0">
        <a:spcBef>
          <a:spcPct val="20000"/>
        </a:spcBef>
        <a:spcAft>
          <a:spcPct val="0"/>
        </a:spcAft>
        <a:buChar char="•"/>
        <a:defRPr sz="3200">
          <a:solidFill>
            <a:schemeClr val="bg1"/>
          </a:solidFill>
          <a:latin typeface="+mn-lt"/>
          <a:ea typeface="ＭＳ Ｐゴシック" charset="0"/>
          <a:cs typeface="ＭＳ Ｐゴシック" charset="0"/>
        </a:defRPr>
      </a:lvl1pPr>
      <a:lvl2pPr marL="742950" indent="-285750" algn="l" rtl="0" eaLnBrk="0" fontAlgn="base" hangingPunct="0">
        <a:spcBef>
          <a:spcPct val="20000"/>
        </a:spcBef>
        <a:spcAft>
          <a:spcPct val="0"/>
        </a:spcAft>
        <a:buChar char="–"/>
        <a:defRPr sz="2800">
          <a:solidFill>
            <a:schemeClr val="bg1"/>
          </a:solidFill>
          <a:latin typeface="+mn-lt"/>
          <a:ea typeface="ＭＳ Ｐゴシック" charset="0"/>
        </a:defRPr>
      </a:lvl2pPr>
      <a:lvl3pPr marL="1143000" indent="-228600" algn="l" rtl="0" eaLnBrk="0" fontAlgn="base" hangingPunct="0">
        <a:spcBef>
          <a:spcPct val="20000"/>
        </a:spcBef>
        <a:spcAft>
          <a:spcPct val="0"/>
        </a:spcAft>
        <a:buChar char="•"/>
        <a:defRPr sz="2400">
          <a:solidFill>
            <a:schemeClr val="bg1"/>
          </a:solidFill>
          <a:latin typeface="+mn-lt"/>
          <a:ea typeface="ＭＳ Ｐゴシック" charset="0"/>
        </a:defRPr>
      </a:lvl3pPr>
      <a:lvl4pPr marL="1600200" indent="-228600" algn="l" rtl="0" eaLnBrk="0" fontAlgn="base" hangingPunct="0">
        <a:spcBef>
          <a:spcPct val="20000"/>
        </a:spcBef>
        <a:spcAft>
          <a:spcPct val="0"/>
        </a:spcAft>
        <a:buChar char="–"/>
        <a:defRPr sz="2000">
          <a:solidFill>
            <a:schemeClr val="bg1"/>
          </a:solidFill>
          <a:latin typeface="+mn-lt"/>
          <a:ea typeface="ＭＳ Ｐゴシック" charset="0"/>
        </a:defRPr>
      </a:lvl4pPr>
      <a:lvl5pPr marL="2057400" indent="-228600" algn="l" rtl="0" eaLnBrk="0" fontAlgn="base" hangingPunct="0">
        <a:spcBef>
          <a:spcPct val="20000"/>
        </a:spcBef>
        <a:spcAft>
          <a:spcPct val="0"/>
        </a:spcAft>
        <a:buChar char="»"/>
        <a:defRPr sz="2000">
          <a:solidFill>
            <a:schemeClr val="bg1"/>
          </a:solidFill>
          <a:latin typeface="+mn-lt"/>
          <a:ea typeface="ＭＳ Ｐゴシック" charset="0"/>
        </a:defRPr>
      </a:lvl5pPr>
      <a:lvl6pPr marL="2514600" indent="-228600" algn="l" rtl="0" fontAlgn="base">
        <a:spcBef>
          <a:spcPct val="20000"/>
        </a:spcBef>
        <a:spcAft>
          <a:spcPct val="0"/>
        </a:spcAft>
        <a:buChar char="»"/>
        <a:defRPr sz="2000">
          <a:solidFill>
            <a:schemeClr val="bg1"/>
          </a:solidFill>
          <a:latin typeface="+mn-lt"/>
        </a:defRPr>
      </a:lvl6pPr>
      <a:lvl7pPr marL="2971800" indent="-228600" algn="l" rtl="0" fontAlgn="base">
        <a:spcBef>
          <a:spcPct val="20000"/>
        </a:spcBef>
        <a:spcAft>
          <a:spcPct val="0"/>
        </a:spcAft>
        <a:buChar char="»"/>
        <a:defRPr sz="2000">
          <a:solidFill>
            <a:schemeClr val="bg1"/>
          </a:solidFill>
          <a:latin typeface="+mn-lt"/>
        </a:defRPr>
      </a:lvl7pPr>
      <a:lvl8pPr marL="3429000" indent="-228600" algn="l" rtl="0" fontAlgn="base">
        <a:spcBef>
          <a:spcPct val="20000"/>
        </a:spcBef>
        <a:spcAft>
          <a:spcPct val="0"/>
        </a:spcAft>
        <a:buChar char="»"/>
        <a:defRPr sz="2000">
          <a:solidFill>
            <a:schemeClr val="bg1"/>
          </a:solidFill>
          <a:latin typeface="+mn-lt"/>
        </a:defRPr>
      </a:lvl8pPr>
      <a:lvl9pPr marL="3886200" indent="-228600" algn="l" rtl="0" fontAlgn="base">
        <a:spcBef>
          <a:spcPct val="20000"/>
        </a:spcBef>
        <a:spcAft>
          <a:spcPct val="0"/>
        </a:spcAft>
        <a:buChar char="»"/>
        <a:defRPr sz="2000">
          <a:solidFill>
            <a:schemeClr val="bg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Title Placeholder 1">
            <a:extLst>
              <a:ext uri="{FF2B5EF4-FFF2-40B4-BE49-F238E27FC236}">
                <a16:creationId xmlns:a16="http://schemas.microsoft.com/office/drawing/2014/main" id="{58B9BD4C-CEC0-B97F-B992-FC6C21275B5C}"/>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GB" altLang="en-US"/>
              <a:t>Click to edit Master title style</a:t>
            </a:r>
            <a:endParaRPr lang="en-US" altLang="en-US"/>
          </a:p>
        </p:txBody>
      </p:sp>
      <p:sp>
        <p:nvSpPr>
          <p:cNvPr id="3075" name="Text Placeholder 2">
            <a:extLst>
              <a:ext uri="{FF2B5EF4-FFF2-40B4-BE49-F238E27FC236}">
                <a16:creationId xmlns:a16="http://schemas.microsoft.com/office/drawing/2014/main" id="{34191090-D02B-CC65-4FC3-8BB5C555AD13}"/>
              </a:ext>
            </a:extLst>
          </p:cNvPr>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en-US"/>
              <a:t>Click to edit Master text styles</a:t>
            </a:r>
          </a:p>
          <a:p>
            <a:pPr lvl="1"/>
            <a:r>
              <a:rPr lang="en-GB" altLang="en-US"/>
              <a:t>Second level</a:t>
            </a:r>
          </a:p>
          <a:p>
            <a:pPr lvl="2"/>
            <a:r>
              <a:rPr lang="en-GB" altLang="en-US"/>
              <a:t>Third level</a:t>
            </a:r>
          </a:p>
          <a:p>
            <a:pPr lvl="3"/>
            <a:r>
              <a:rPr lang="en-GB" altLang="en-US"/>
              <a:t>Fourth level</a:t>
            </a:r>
          </a:p>
          <a:p>
            <a:pPr lvl="4"/>
            <a:r>
              <a:rPr lang="en-GB" altLang="en-US"/>
              <a:t>Fifth level</a:t>
            </a:r>
            <a:endParaRPr lang="en-US" altLang="en-US"/>
          </a:p>
        </p:txBody>
      </p:sp>
      <p:sp>
        <p:nvSpPr>
          <p:cNvPr id="4" name="Date Placeholder 3">
            <a:extLst>
              <a:ext uri="{FF2B5EF4-FFF2-40B4-BE49-F238E27FC236}">
                <a16:creationId xmlns:a16="http://schemas.microsoft.com/office/drawing/2014/main" id="{DC4C9915-4E0D-464F-B2FC-C849F261D0A4}"/>
              </a:ext>
            </a:extLst>
          </p:cNvPr>
          <p:cNvSpPr>
            <a:spLocks noGrp="1"/>
          </p:cNvSpPr>
          <p:nvPr>
            <p:ph type="dt" sz="half" idx="2"/>
          </p:nvPr>
        </p:nvSpPr>
        <p:spPr>
          <a:xfrm>
            <a:off x="457200" y="6356350"/>
            <a:ext cx="2133600" cy="365125"/>
          </a:xfrm>
          <a:prstGeom prst="rect">
            <a:avLst/>
          </a:prstGeom>
        </p:spPr>
        <p:txBody>
          <a:bodyPr vert="horz" wrap="square" lIns="91440" tIns="45720" rIns="91440" bIns="45720" numCol="1" anchor="ctr" anchorCtr="0" compatLnSpc="1">
            <a:prstTxWarp prst="textNoShape">
              <a:avLst/>
            </a:prstTxWarp>
          </a:bodyPr>
          <a:lstStyle>
            <a:lvl1pPr eaLnBrk="1" hangingPunct="1">
              <a:defRPr sz="1200">
                <a:solidFill>
                  <a:srgbClr val="898989"/>
                </a:solidFill>
                <a:latin typeface="Arial" charset="0"/>
                <a:ea typeface="ＭＳ Ｐゴシック" charset="-128"/>
              </a:defRPr>
            </a:lvl1pPr>
          </a:lstStyle>
          <a:p>
            <a:pPr>
              <a:defRPr/>
            </a:pPr>
            <a:fld id="{F756FC64-D4D0-474E-A2E5-3A2B7401C8AC}" type="datetimeFigureOut">
              <a:rPr lang="en-GB" altLang="en-US"/>
              <a:pPr>
                <a:defRPr/>
              </a:pPr>
              <a:t>28/02/2024</a:t>
            </a:fld>
            <a:endParaRPr lang="en-GB" altLang="en-US"/>
          </a:p>
        </p:txBody>
      </p:sp>
      <p:sp>
        <p:nvSpPr>
          <p:cNvPr id="5" name="Footer Placeholder 4">
            <a:extLst>
              <a:ext uri="{FF2B5EF4-FFF2-40B4-BE49-F238E27FC236}">
                <a16:creationId xmlns:a16="http://schemas.microsoft.com/office/drawing/2014/main" id="{FDCCF951-8ECE-4CAA-8093-80DE0B539F62}"/>
              </a:ext>
            </a:extLst>
          </p:cNvPr>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hangingPunct="1">
              <a:defRPr sz="1200">
                <a:solidFill>
                  <a:schemeClr val="tx1">
                    <a:tint val="75000"/>
                  </a:schemeClr>
                </a:solidFill>
                <a:latin typeface="Arial" charset="0"/>
                <a:ea typeface="ＭＳ Ｐゴシック" charset="0"/>
                <a:cs typeface="ＭＳ Ｐゴシック" charset="0"/>
              </a:defRPr>
            </a:lvl1pPr>
          </a:lstStyle>
          <a:p>
            <a:pPr>
              <a:defRPr/>
            </a:pPr>
            <a:endParaRPr lang="en-US"/>
          </a:p>
        </p:txBody>
      </p:sp>
      <p:sp>
        <p:nvSpPr>
          <p:cNvPr id="6" name="Slide Number Placeholder 5">
            <a:extLst>
              <a:ext uri="{FF2B5EF4-FFF2-40B4-BE49-F238E27FC236}">
                <a16:creationId xmlns:a16="http://schemas.microsoft.com/office/drawing/2014/main" id="{2D457251-F828-4152-AF8B-9A3FF368320A}"/>
              </a:ext>
            </a:extLst>
          </p:cNvPr>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fld id="{F5AA7B91-E0F8-48C9-B138-B7D9117D45BE}" type="slidenum">
              <a:rPr lang="en-GB" altLang="en-US"/>
              <a:pPr/>
              <a:t>‹#›</a:t>
            </a:fld>
            <a:endParaRPr lang="en-GB" altLang="en-US"/>
          </a:p>
        </p:txBody>
      </p:sp>
    </p:spTree>
  </p:cSld>
  <p:clrMap bg1="lt1" tx1="dk1" bg2="lt2" tx2="dk2" accent1="accent1" accent2="accent2" accent3="accent3" accent4="accent4" accent5="accent5" accent6="accent6" hlink="hlink" folHlink="folHlink"/>
  <p:sldLayoutIdLst>
    <p:sldLayoutId id="2147484964" r:id="rId1"/>
    <p:sldLayoutId id="2147484965" r:id="rId2"/>
    <p:sldLayoutId id="2147484966" r:id="rId3"/>
    <p:sldLayoutId id="2147484967" r:id="rId4"/>
    <p:sldLayoutId id="2147484968" r:id="rId5"/>
    <p:sldLayoutId id="2147484969" r:id="rId6"/>
    <p:sldLayoutId id="2147484970" r:id="rId7"/>
    <p:sldLayoutId id="2147484971" r:id="rId8"/>
    <p:sldLayoutId id="2147484972" r:id="rId9"/>
    <p:sldLayoutId id="2147484973" r:id="rId10"/>
    <p:sldLayoutId id="2147484974" r:id="rId11"/>
  </p:sldLayoutIdLst>
  <p:txStyles>
    <p:titleStyle>
      <a:lvl1pPr algn="ctr" defTabSz="457200" rtl="0" eaLnBrk="0" fontAlgn="base" hangingPunct="0">
        <a:spcBef>
          <a:spcPct val="0"/>
        </a:spcBef>
        <a:spcAft>
          <a:spcPct val="0"/>
        </a:spcAft>
        <a:defRPr sz="4400" kern="1200">
          <a:solidFill>
            <a:schemeClr val="tx1"/>
          </a:solidFill>
          <a:latin typeface="+mj-lt"/>
          <a:ea typeface="ＭＳ Ｐゴシック" charset="-128"/>
          <a:cs typeface="+mj-cs"/>
        </a:defRPr>
      </a:lvl1pPr>
      <a:lvl2pPr algn="ctr" defTabSz="457200" rtl="0" eaLnBrk="0" fontAlgn="base" hangingPunct="0">
        <a:spcBef>
          <a:spcPct val="0"/>
        </a:spcBef>
        <a:spcAft>
          <a:spcPct val="0"/>
        </a:spcAft>
        <a:defRPr sz="4400">
          <a:solidFill>
            <a:schemeClr val="tx1"/>
          </a:solidFill>
          <a:latin typeface="Calibri" charset="0"/>
          <a:ea typeface="ＭＳ Ｐゴシック" charset="-128"/>
        </a:defRPr>
      </a:lvl2pPr>
      <a:lvl3pPr algn="ctr" defTabSz="457200" rtl="0" eaLnBrk="0" fontAlgn="base" hangingPunct="0">
        <a:spcBef>
          <a:spcPct val="0"/>
        </a:spcBef>
        <a:spcAft>
          <a:spcPct val="0"/>
        </a:spcAft>
        <a:defRPr sz="4400">
          <a:solidFill>
            <a:schemeClr val="tx1"/>
          </a:solidFill>
          <a:latin typeface="Calibri" charset="0"/>
          <a:ea typeface="ＭＳ Ｐゴシック" charset="-128"/>
        </a:defRPr>
      </a:lvl3pPr>
      <a:lvl4pPr algn="ctr" defTabSz="457200" rtl="0" eaLnBrk="0" fontAlgn="base" hangingPunct="0">
        <a:spcBef>
          <a:spcPct val="0"/>
        </a:spcBef>
        <a:spcAft>
          <a:spcPct val="0"/>
        </a:spcAft>
        <a:defRPr sz="4400">
          <a:solidFill>
            <a:schemeClr val="tx1"/>
          </a:solidFill>
          <a:latin typeface="Calibri" charset="0"/>
          <a:ea typeface="ＭＳ Ｐゴシック" charset="-128"/>
        </a:defRPr>
      </a:lvl4pPr>
      <a:lvl5pPr algn="ctr" defTabSz="457200" rtl="0" eaLnBrk="0" fontAlgn="base" hangingPunct="0">
        <a:spcBef>
          <a:spcPct val="0"/>
        </a:spcBef>
        <a:spcAft>
          <a:spcPct val="0"/>
        </a:spcAft>
        <a:defRPr sz="4400">
          <a:solidFill>
            <a:schemeClr val="tx1"/>
          </a:solidFill>
          <a:latin typeface="Calibri" charset="0"/>
          <a:ea typeface="ＭＳ Ｐゴシック" charset="-128"/>
        </a:defRPr>
      </a:lvl5pPr>
      <a:lvl6pPr marL="457200" algn="ctr" defTabSz="457200" rtl="0" fontAlgn="base">
        <a:spcBef>
          <a:spcPct val="0"/>
        </a:spcBef>
        <a:spcAft>
          <a:spcPct val="0"/>
        </a:spcAft>
        <a:defRPr sz="4400">
          <a:solidFill>
            <a:schemeClr val="tx1"/>
          </a:solidFill>
          <a:latin typeface="Calibri" charset="0"/>
          <a:ea typeface="ＭＳ Ｐゴシック" charset="-128"/>
        </a:defRPr>
      </a:lvl6pPr>
      <a:lvl7pPr marL="914400" algn="ctr" defTabSz="457200" rtl="0" fontAlgn="base">
        <a:spcBef>
          <a:spcPct val="0"/>
        </a:spcBef>
        <a:spcAft>
          <a:spcPct val="0"/>
        </a:spcAft>
        <a:defRPr sz="4400">
          <a:solidFill>
            <a:schemeClr val="tx1"/>
          </a:solidFill>
          <a:latin typeface="Calibri" charset="0"/>
          <a:ea typeface="ＭＳ Ｐゴシック" charset="-128"/>
        </a:defRPr>
      </a:lvl7pPr>
      <a:lvl8pPr marL="1371600" algn="ctr" defTabSz="457200" rtl="0" fontAlgn="base">
        <a:spcBef>
          <a:spcPct val="0"/>
        </a:spcBef>
        <a:spcAft>
          <a:spcPct val="0"/>
        </a:spcAft>
        <a:defRPr sz="4400">
          <a:solidFill>
            <a:schemeClr val="tx1"/>
          </a:solidFill>
          <a:latin typeface="Calibri" charset="0"/>
          <a:ea typeface="ＭＳ Ｐゴシック" charset="-128"/>
        </a:defRPr>
      </a:lvl8pPr>
      <a:lvl9pPr marL="1828800" algn="ctr" defTabSz="457200" rtl="0" fontAlgn="base">
        <a:spcBef>
          <a:spcPct val="0"/>
        </a:spcBef>
        <a:spcAft>
          <a:spcPct val="0"/>
        </a:spcAft>
        <a:defRPr sz="4400">
          <a:solidFill>
            <a:schemeClr val="tx1"/>
          </a:solidFill>
          <a:latin typeface="Calibri" charset="0"/>
          <a:ea typeface="ＭＳ Ｐゴシック" charset="-128"/>
        </a:defRPr>
      </a:lvl9pPr>
    </p:titleStyle>
    <p:bodyStyle>
      <a:lvl1pPr marL="342900" indent="-342900" algn="l" defTabSz="457200"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ＭＳ Ｐゴシック" charset="-128"/>
          <a:cs typeface="+mn-cs"/>
        </a:defRPr>
      </a:lvl1pPr>
      <a:lvl2pPr marL="742950" indent="-285750" algn="l" defTabSz="457200"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ＭＳ Ｐゴシック" charset="-128"/>
          <a:cs typeface="+mn-cs"/>
        </a:defRPr>
      </a:lvl2pPr>
      <a:lvl3pPr marL="1143000" indent="-228600" algn="l" defTabSz="457200"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ＭＳ Ｐゴシック" charset="-128"/>
          <a:cs typeface="+mn-cs"/>
        </a:defRPr>
      </a:lvl3pPr>
      <a:lvl4pPr marL="1600200" indent="-228600" algn="l" defTabSz="457200"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ＭＳ Ｐゴシック" charset="-128"/>
          <a:cs typeface="+mn-cs"/>
        </a:defRPr>
      </a:lvl4pPr>
      <a:lvl5pPr marL="2057400" indent="-228600" algn="l" defTabSz="457200"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ＭＳ Ｐゴシック" charset="-128"/>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rgbClr val="FFFF99"/>
        </a:solidFill>
        <a:effectLst/>
      </p:bgPr>
    </p:bg>
    <p:spTree>
      <p:nvGrpSpPr>
        <p:cNvPr id="1" name=""/>
        <p:cNvGrpSpPr/>
        <p:nvPr/>
      </p:nvGrpSpPr>
      <p:grpSpPr>
        <a:xfrm>
          <a:off x="0" y="0"/>
          <a:ext cx="0" cy="0"/>
          <a:chOff x="0" y="0"/>
          <a:chExt cx="0" cy="0"/>
        </a:xfrm>
      </p:grpSpPr>
      <p:sp>
        <p:nvSpPr>
          <p:cNvPr id="4098" name="Rectangle 2">
            <a:extLst>
              <a:ext uri="{FF2B5EF4-FFF2-40B4-BE49-F238E27FC236}">
                <a16:creationId xmlns:a16="http://schemas.microsoft.com/office/drawing/2014/main" id="{4FACA028-C07D-5152-9C3D-D36E878B259C}"/>
              </a:ext>
            </a:extLst>
          </p:cNvPr>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GB" altLang="en-US"/>
              <a:t>Click to edit Master title style</a:t>
            </a:r>
          </a:p>
        </p:txBody>
      </p:sp>
      <p:sp>
        <p:nvSpPr>
          <p:cNvPr id="4099" name="Rectangle 3">
            <a:extLst>
              <a:ext uri="{FF2B5EF4-FFF2-40B4-BE49-F238E27FC236}">
                <a16:creationId xmlns:a16="http://schemas.microsoft.com/office/drawing/2014/main" id="{1DD19D53-0CD3-E2DF-99CC-63EFA16920D9}"/>
              </a:ext>
            </a:extLst>
          </p:cNvPr>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GB" altLang="en-US"/>
              <a:t>Click to edit Master text styles</a:t>
            </a:r>
          </a:p>
          <a:p>
            <a:pPr lvl="1"/>
            <a:r>
              <a:rPr lang="en-GB" altLang="en-US"/>
              <a:t>Second level</a:t>
            </a:r>
          </a:p>
          <a:p>
            <a:pPr lvl="2"/>
            <a:r>
              <a:rPr lang="en-GB" altLang="en-US"/>
              <a:t>Third level</a:t>
            </a:r>
          </a:p>
          <a:p>
            <a:pPr lvl="3"/>
            <a:r>
              <a:rPr lang="en-GB" altLang="en-US"/>
              <a:t>Fourth level</a:t>
            </a:r>
          </a:p>
          <a:p>
            <a:pPr lvl="4"/>
            <a:r>
              <a:rPr lang="en-GB" altLang="en-US"/>
              <a:t>Fifth level</a:t>
            </a:r>
          </a:p>
        </p:txBody>
      </p:sp>
      <p:sp>
        <p:nvSpPr>
          <p:cNvPr id="1028" name="Rectangle 4">
            <a:extLst>
              <a:ext uri="{FF2B5EF4-FFF2-40B4-BE49-F238E27FC236}">
                <a16:creationId xmlns:a16="http://schemas.microsoft.com/office/drawing/2014/main" id="{386DECC6-BEE2-41DC-9E32-6CD5342A1481}"/>
              </a:ext>
            </a:extLst>
          </p:cNvPr>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400"/>
            </a:lvl1pPr>
          </a:lstStyle>
          <a:p>
            <a:pPr>
              <a:defRPr/>
            </a:pPr>
            <a:endParaRPr lang="en-GB" altLang="en-US"/>
          </a:p>
        </p:txBody>
      </p:sp>
      <p:sp>
        <p:nvSpPr>
          <p:cNvPr id="1029" name="Rectangle 5">
            <a:extLst>
              <a:ext uri="{FF2B5EF4-FFF2-40B4-BE49-F238E27FC236}">
                <a16:creationId xmlns:a16="http://schemas.microsoft.com/office/drawing/2014/main" id="{66E6F388-3F0F-4E00-A51E-36240809EAD9}"/>
              </a:ext>
            </a:extLst>
          </p:cNvPr>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1400"/>
            </a:lvl1pPr>
          </a:lstStyle>
          <a:p>
            <a:pPr>
              <a:defRPr/>
            </a:pPr>
            <a:endParaRPr lang="en-GB" altLang="en-US"/>
          </a:p>
        </p:txBody>
      </p:sp>
      <p:sp>
        <p:nvSpPr>
          <p:cNvPr id="1030" name="Rectangle 6">
            <a:extLst>
              <a:ext uri="{FF2B5EF4-FFF2-40B4-BE49-F238E27FC236}">
                <a16:creationId xmlns:a16="http://schemas.microsoft.com/office/drawing/2014/main" id="{115E65D5-CC59-48E1-8FC9-7759B1C56A43}"/>
              </a:ext>
            </a:extLst>
          </p:cNvPr>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400"/>
            </a:lvl1pPr>
          </a:lstStyle>
          <a:p>
            <a:fld id="{08D6C2E3-82BB-4DAE-B369-A606D0ED396D}" type="slidenum">
              <a:rPr lang="en-GB" altLang="en-US"/>
              <a:pPr/>
              <a:t>‹#›</a:t>
            </a:fld>
            <a:endParaRPr lang="en-GB" altLang="en-US"/>
          </a:p>
        </p:txBody>
      </p:sp>
    </p:spTree>
  </p:cSld>
  <p:clrMap bg1="lt1" tx1="dk1" bg2="lt2" tx2="dk2" accent1="accent1" accent2="accent2" accent3="accent3" accent4="accent4" accent5="accent5" accent6="accent6" hlink="hlink" folHlink="folHlink"/>
  <p:sldLayoutIdLst>
    <p:sldLayoutId id="2147484975" r:id="rId1"/>
    <p:sldLayoutId id="2147484976" r:id="rId2"/>
    <p:sldLayoutId id="2147484977" r:id="rId3"/>
    <p:sldLayoutId id="2147484978" r:id="rId4"/>
    <p:sldLayoutId id="2147484979" r:id="rId5"/>
    <p:sldLayoutId id="2147484980" r:id="rId6"/>
    <p:sldLayoutId id="2147484981" r:id="rId7"/>
    <p:sldLayoutId id="2147484982" r:id="rId8"/>
    <p:sldLayoutId id="2147484983" r:id="rId9"/>
    <p:sldLayoutId id="2147484984" r:id="rId10"/>
    <p:sldLayoutId id="2147484985" r:id="rId11"/>
  </p:sldLayoutIdLst>
  <p:transition spd="slow">
    <p:fade thruBlk="1"/>
  </p:transition>
  <p:txStyles>
    <p:title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defRPr>
      </a:lvl9pPr>
    </p:titleStyle>
    <p:body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4.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4.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4.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4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4.xml"/></Relationships>
</file>

<file path=ppt/slides/_rels/slide1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xml"/><Relationship Id="rId1" Type="http://schemas.openxmlformats.org/officeDocument/2006/relationships/slideLayout" Target="../slideLayouts/slideLayout27.xml"/><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10.jpeg"/><Relationship Id="rId7"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7.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1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3.xml"/><Relationship Id="rId1" Type="http://schemas.openxmlformats.org/officeDocument/2006/relationships/slideLayout" Target="../slideLayouts/slideLayout27.xml"/><Relationship Id="rId5" Type="http://schemas.openxmlformats.org/officeDocument/2006/relationships/image" Target="../media/image2.png"/><Relationship Id="rId4" Type="http://schemas.openxmlformats.org/officeDocument/2006/relationships/image" Target="../media/image15.png"/></Relationships>
</file>

<file path=ppt/slides/_rels/slide1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4.xml"/><Relationship Id="rId1" Type="http://schemas.openxmlformats.org/officeDocument/2006/relationships/slideLayout" Target="../slideLayouts/slideLayout27.xml"/><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5.xml"/><Relationship Id="rId1" Type="http://schemas.openxmlformats.org/officeDocument/2006/relationships/slideLayout" Target="../slideLayouts/slideLayout27.xml"/><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6.xml"/><Relationship Id="rId1" Type="http://schemas.openxmlformats.org/officeDocument/2006/relationships/slideLayout" Target="../slideLayouts/slideLayout27.xml"/><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7.xml"/><Relationship Id="rId1" Type="http://schemas.openxmlformats.org/officeDocument/2006/relationships/slideLayout" Target="../slideLayouts/slideLayout27.xml"/><Relationship Id="rId4" Type="http://schemas.openxmlformats.org/officeDocument/2006/relationships/image" Target="../media/image2.png"/></Relationships>
</file>

<file path=ppt/slides/_rels/slide2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8.xml"/><Relationship Id="rId1" Type="http://schemas.openxmlformats.org/officeDocument/2006/relationships/slideLayout" Target="../slideLayouts/slideLayout27.xml"/><Relationship Id="rId4" Type="http://schemas.openxmlformats.org/officeDocument/2006/relationships/image" Target="../media/image2.png"/></Relationships>
</file>

<file path=ppt/slides/_rels/slide2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9.xml"/><Relationship Id="rId1" Type="http://schemas.openxmlformats.org/officeDocument/2006/relationships/slideLayout" Target="../slideLayouts/slideLayout27.xml"/><Relationship Id="rId4" Type="http://schemas.openxmlformats.org/officeDocument/2006/relationships/image" Target="../media/image2.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4.xml"/></Relationships>
</file>

<file path=ppt/slides/_rels/slide25.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0.xml"/><Relationship Id="rId1" Type="http://schemas.openxmlformats.org/officeDocument/2006/relationships/slideLayout" Target="../slideLayouts/slideLayout27.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lowchart: Process 3">
            <a:extLst>
              <a:ext uri="{FF2B5EF4-FFF2-40B4-BE49-F238E27FC236}">
                <a16:creationId xmlns:a16="http://schemas.microsoft.com/office/drawing/2014/main" id="{82BF96E4-75DF-4F63-95E2-D828CC465B7E}"/>
              </a:ext>
            </a:extLst>
          </p:cNvPr>
          <p:cNvSpPr/>
          <p:nvPr/>
        </p:nvSpPr>
        <p:spPr>
          <a:xfrm>
            <a:off x="468313" y="115888"/>
            <a:ext cx="8496300" cy="3679825"/>
          </a:xfrm>
          <a:prstGeom prst="flowChartProcess">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a:defRPr/>
            </a:pPr>
            <a:r>
              <a:rPr lang="en-GB" sz="4800" i="0" dirty="0">
                <a:solidFill>
                  <a:srgbClr val="002060"/>
                </a:solidFill>
                <a:latin typeface="XCCW Joined 1a"/>
              </a:rPr>
              <a:t>Bienvenue!</a:t>
            </a:r>
          </a:p>
          <a:p>
            <a:pPr algn="ctr">
              <a:defRPr/>
            </a:pPr>
            <a:endParaRPr lang="en-GB" sz="3200" i="0" u="sng" dirty="0">
              <a:solidFill>
                <a:srgbClr val="002060"/>
              </a:solidFill>
              <a:latin typeface="XCCW Joined 1a" panose="03050602040000000000" pitchFamily="66" charset="0"/>
            </a:endParaRPr>
          </a:p>
          <a:p>
            <a:pPr algn="ctr">
              <a:defRPr/>
            </a:pPr>
            <a:r>
              <a:rPr lang="en-GB" sz="3200" i="0" dirty="0">
                <a:solidFill>
                  <a:srgbClr val="002060"/>
                </a:solidFill>
                <a:latin typeface="XCCW Joined 1a"/>
              </a:rPr>
              <a:t>Welcome to our information session for the</a:t>
            </a:r>
          </a:p>
          <a:p>
            <a:pPr algn="ctr">
              <a:defRPr/>
            </a:pPr>
            <a:r>
              <a:rPr lang="en-GB" sz="3200" i="0" dirty="0">
                <a:solidFill>
                  <a:srgbClr val="002060"/>
                </a:solidFill>
                <a:latin typeface="XCCW Joined 1a"/>
              </a:rPr>
              <a:t> Year 7 Paris Trip 2024</a:t>
            </a:r>
            <a:endParaRPr lang="en-GB" altLang="en-US" sz="3200" i="0" dirty="0">
              <a:solidFill>
                <a:srgbClr val="0099CC"/>
              </a:solidFill>
              <a:latin typeface="XCCW Joined 1a" panose="03050602040000000000" pitchFamily="66" charset="0"/>
            </a:endParaRPr>
          </a:p>
        </p:txBody>
      </p:sp>
      <p:pic>
        <p:nvPicPr>
          <p:cNvPr id="12291" name="Picture 1">
            <a:extLst>
              <a:ext uri="{FF2B5EF4-FFF2-40B4-BE49-F238E27FC236}">
                <a16:creationId xmlns:a16="http://schemas.microsoft.com/office/drawing/2014/main" id="{840CECD3-5C35-9A68-3D3A-DD2351E8B3E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1050" y="3573463"/>
            <a:ext cx="5329238" cy="3040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thruBlk="1"/>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993A75CD-11BE-4A82-8DF1-E55EF9E9DC31}"/>
              </a:ext>
            </a:extLst>
          </p:cNvPr>
          <p:cNvSpPr txBox="1">
            <a:spLocks noChangeArrowheads="1"/>
          </p:cNvSpPr>
          <p:nvPr/>
        </p:nvSpPr>
        <p:spPr>
          <a:xfrm>
            <a:off x="-268288" y="350838"/>
            <a:ext cx="5272088" cy="844550"/>
          </a:xfrm>
          <a:prstGeom prst="rect">
            <a:avLst/>
          </a:prstGeom>
        </p:spPr>
        <p:txBody>
          <a:bodyPr/>
          <a:lst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defRPr>
            </a:lvl9pPr>
          </a:lstStyle>
          <a:p>
            <a:pPr eaLnBrk="1" hangingPunct="1">
              <a:defRPr/>
            </a:pPr>
            <a:r>
              <a:rPr lang="en-GB" altLang="en-US" sz="4000" i="0" dirty="0">
                <a:solidFill>
                  <a:srgbClr val="FF0000"/>
                </a:solidFill>
                <a:effectLst>
                  <a:outerShdw blurRad="38100" dist="38100" dir="2700000" algn="tl">
                    <a:srgbClr val="000000"/>
                  </a:outerShdw>
                </a:effectLst>
              </a:rPr>
              <a:t>Party details</a:t>
            </a:r>
          </a:p>
        </p:txBody>
      </p:sp>
      <p:sp>
        <p:nvSpPr>
          <p:cNvPr id="3" name="Rectangle 3">
            <a:extLst>
              <a:ext uri="{FF2B5EF4-FFF2-40B4-BE49-F238E27FC236}">
                <a16:creationId xmlns:a16="http://schemas.microsoft.com/office/drawing/2014/main" id="{4F490448-FF5F-67FE-F841-6DB9080EFC10}"/>
              </a:ext>
            </a:extLst>
          </p:cNvPr>
          <p:cNvSpPr txBox="1">
            <a:spLocks noChangeArrowheads="1"/>
          </p:cNvSpPr>
          <p:nvPr/>
        </p:nvSpPr>
        <p:spPr bwMode="auto">
          <a:xfrm>
            <a:off x="323850" y="1644650"/>
            <a:ext cx="8053388" cy="511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lstStyle>
            <a:lvl1pPr marL="342900" indent="-3429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r>
              <a:rPr lang="en-GB" altLang="en-US" sz="2400" b="1" i="0" dirty="0">
                <a:latin typeface="Comic Sans MS"/>
                <a:ea typeface="ＭＳ Ｐゴシック"/>
              </a:rPr>
              <a:t>Trip leader</a:t>
            </a:r>
            <a:r>
              <a:rPr lang="en-GB" altLang="en-US" sz="2400" i="0" dirty="0">
                <a:latin typeface="Comic Sans MS"/>
                <a:ea typeface="ＭＳ Ｐゴシック"/>
              </a:rPr>
              <a:t>: Mr Davids</a:t>
            </a:r>
            <a:endParaRPr lang="en-GB" altLang="en-US" sz="2400" i="0" dirty="0">
              <a:latin typeface="Comic Sans MS" panose="030F0702030302020204" pitchFamily="66" charset="0"/>
            </a:endParaRPr>
          </a:p>
          <a:p>
            <a:pPr eaLnBrk="1" hangingPunct="1"/>
            <a:r>
              <a:rPr lang="en-GB" altLang="en-US" sz="2400" b="1" i="0" dirty="0">
                <a:latin typeface="Comic Sans MS"/>
                <a:ea typeface="ＭＳ Ｐゴシック"/>
              </a:rPr>
              <a:t>Deputy leader</a:t>
            </a:r>
            <a:r>
              <a:rPr lang="en-GB" altLang="en-US" sz="2400" i="0" dirty="0">
                <a:latin typeface="Comic Sans MS"/>
                <a:ea typeface="ＭＳ Ｐゴシック"/>
              </a:rPr>
              <a:t>: Miss </a:t>
            </a:r>
            <a:r>
              <a:rPr lang="en-GB" altLang="en-US" sz="2400" i="0" dirty="0" err="1">
                <a:latin typeface="Comic Sans MS"/>
                <a:ea typeface="ＭＳ Ｐゴシック"/>
              </a:rPr>
              <a:t>MacKenzie</a:t>
            </a:r>
            <a:endParaRPr lang="en-GB" altLang="en-US" sz="2400" i="0" dirty="0" err="1">
              <a:latin typeface="Comic Sans MS" panose="030F0702030302020204" pitchFamily="66" charset="0"/>
            </a:endParaRPr>
          </a:p>
          <a:p>
            <a:pPr eaLnBrk="1" hangingPunct="1"/>
            <a:r>
              <a:rPr lang="en-GB" altLang="en-US" sz="2400" b="1" i="0" dirty="0">
                <a:latin typeface="Comic Sans MS"/>
                <a:ea typeface="ＭＳ Ｐゴシック"/>
              </a:rPr>
              <a:t>Year 7 class teacher </a:t>
            </a:r>
            <a:r>
              <a:rPr lang="en-GB" altLang="en-US" sz="2400" i="0" dirty="0">
                <a:latin typeface="Comic Sans MS"/>
                <a:ea typeface="ＭＳ Ｐゴシック"/>
              </a:rPr>
              <a:t>(Eagle) Mr Summers</a:t>
            </a:r>
            <a:endParaRPr lang="en-GB" altLang="en-US" sz="2400" i="0" dirty="0">
              <a:latin typeface="Comic Sans MS" panose="030F0702030302020204" pitchFamily="66" charset="0"/>
            </a:endParaRPr>
          </a:p>
          <a:p>
            <a:pPr eaLnBrk="1" hangingPunct="1"/>
            <a:r>
              <a:rPr lang="en-GB" altLang="en-US" sz="2400" b="1" i="0" dirty="0">
                <a:latin typeface="Comic Sans MS"/>
                <a:ea typeface="ＭＳ Ｐゴシック"/>
              </a:rPr>
              <a:t>Miss </a:t>
            </a:r>
            <a:r>
              <a:rPr lang="en-GB" altLang="en-US" sz="2400" b="1" i="0" dirty="0" err="1">
                <a:latin typeface="Comic Sans MS"/>
                <a:ea typeface="ＭＳ Ｐゴシック"/>
              </a:rPr>
              <a:t>Bristoll</a:t>
            </a:r>
            <a:r>
              <a:rPr lang="en-GB" altLang="en-US" sz="2400" b="1" i="0" dirty="0">
                <a:latin typeface="Comic Sans MS"/>
                <a:ea typeface="ＭＳ Ｐゴシック"/>
              </a:rPr>
              <a:t> </a:t>
            </a:r>
            <a:r>
              <a:rPr lang="en-GB" altLang="en-US" sz="2400" i="0" dirty="0">
                <a:latin typeface="Comic Sans MS"/>
                <a:ea typeface="ＭＳ Ｐゴシック"/>
              </a:rPr>
              <a:t>– Year 3 teacher and experienced on the Year 7 Paris residential. </a:t>
            </a:r>
          </a:p>
          <a:p>
            <a:pPr eaLnBrk="1" hangingPunct="1"/>
            <a:r>
              <a:rPr lang="en-GB" altLang="en-US" sz="2400" b="1" i="0" dirty="0">
                <a:latin typeface="Comic Sans MS"/>
                <a:ea typeface="ＭＳ Ｐゴシック"/>
              </a:rPr>
              <a:t>Mrs L Williams </a:t>
            </a:r>
            <a:r>
              <a:rPr lang="en-GB" altLang="en-US" sz="2400" i="0" dirty="0">
                <a:latin typeface="Comic Sans MS"/>
                <a:ea typeface="ＭＳ Ｐゴシック"/>
              </a:rPr>
              <a:t>– Middle School TA and First Aider</a:t>
            </a:r>
          </a:p>
          <a:p>
            <a:pPr eaLnBrk="1" hangingPunct="1"/>
            <a:r>
              <a:rPr lang="en-GB" altLang="en-US" sz="2800" i="0" dirty="0">
                <a:solidFill>
                  <a:srgbClr val="002060"/>
                </a:solidFill>
                <a:latin typeface="Comic Sans MS"/>
                <a:ea typeface="ＭＳ Ｐゴシック"/>
              </a:rPr>
              <a:t>45 wonderful year 7s -  also budding French speakers and all round excellent pupils !</a:t>
            </a:r>
          </a:p>
          <a:p>
            <a:pPr eaLnBrk="1" hangingPunct="1">
              <a:buFont typeface="Wingdings" panose="05000000000000000000" pitchFamily="2" charset="2"/>
              <a:buNone/>
            </a:pPr>
            <a:endParaRPr lang="en-GB" altLang="en-US" sz="2400" i="0" dirty="0"/>
          </a:p>
        </p:txBody>
      </p:sp>
      <p:pic>
        <p:nvPicPr>
          <p:cNvPr id="13316" name="Picture 3">
            <a:extLst>
              <a:ext uri="{FF2B5EF4-FFF2-40B4-BE49-F238E27FC236}">
                <a16:creationId xmlns:a16="http://schemas.microsoft.com/office/drawing/2014/main" id="{75BF0DF8-2559-95E1-68A9-09617B47738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03800" y="101600"/>
            <a:ext cx="4049713" cy="2103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anim calcmode="lin" valueType="num">
                                      <p:cBhvr additive="base">
                                        <p:cTn id="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a:extLst>
              <a:ext uri="{FF2B5EF4-FFF2-40B4-BE49-F238E27FC236}">
                <a16:creationId xmlns:a16="http://schemas.microsoft.com/office/drawing/2014/main" id="{BC59BEC7-63D6-C4E5-D7EF-00B3309F13B6}"/>
              </a:ext>
            </a:extLst>
          </p:cNvPr>
          <p:cNvSpPr txBox="1">
            <a:spLocks noChangeArrowheads="1"/>
          </p:cNvSpPr>
          <p:nvPr/>
        </p:nvSpPr>
        <p:spPr bwMode="auto">
          <a:xfrm>
            <a:off x="228600" y="982663"/>
            <a:ext cx="8686800" cy="547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lstStyle>
            <a:lvl1pPr marL="342900" indent="-3429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lnSpc>
                <a:spcPct val="80000"/>
              </a:lnSpc>
            </a:pPr>
            <a:r>
              <a:rPr lang="en-GB" altLang="en-US" sz="2400" i="0" dirty="0">
                <a:latin typeface="Comic Sans MS"/>
                <a:ea typeface="ＭＳ Ｐゴシック"/>
              </a:rPr>
              <a:t>Meet at SNMS on Monday 6th May, at </a:t>
            </a:r>
            <a:r>
              <a:rPr lang="en-GB" altLang="en-US" sz="2400" b="1" i="0" dirty="0">
                <a:latin typeface="Comic Sans MS"/>
                <a:ea typeface="ＭＳ Ｐゴシック"/>
              </a:rPr>
              <a:t>*approx. </a:t>
            </a:r>
            <a:r>
              <a:rPr lang="en-GB" altLang="en-US" sz="2400" i="0" dirty="0">
                <a:latin typeface="Comic Sans MS"/>
                <a:ea typeface="ＭＳ Ｐゴシック"/>
              </a:rPr>
              <a:t>4am for </a:t>
            </a:r>
            <a:r>
              <a:rPr lang="en-GB" altLang="en-US" sz="2400" i="0" dirty="0">
                <a:solidFill>
                  <a:srgbClr val="00B6B2"/>
                </a:solidFill>
                <a:latin typeface="Comic Sans MS"/>
                <a:ea typeface="ＭＳ Ｐゴシック"/>
              </a:rPr>
              <a:t>passport check </a:t>
            </a:r>
            <a:r>
              <a:rPr lang="en-GB" altLang="en-US" sz="2400" i="0" dirty="0">
                <a:latin typeface="Comic Sans MS"/>
                <a:ea typeface="ＭＳ Ｐゴシック"/>
              </a:rPr>
              <a:t>&amp; loading (depart at 4.30am)</a:t>
            </a:r>
          </a:p>
          <a:p>
            <a:pPr eaLnBrk="1" hangingPunct="1">
              <a:lnSpc>
                <a:spcPct val="80000"/>
              </a:lnSpc>
            </a:pPr>
            <a:r>
              <a:rPr lang="en-GB" altLang="en-US" sz="2400" i="0" dirty="0">
                <a:latin typeface="Comic Sans MS"/>
                <a:ea typeface="ＭＳ Ｐゴシック"/>
              </a:rPr>
              <a:t>Travel by coach to Dover for ferry to Calais </a:t>
            </a:r>
            <a:r>
              <a:rPr lang="en-GB" altLang="en-US" sz="2400" dirty="0">
                <a:latin typeface="Comic Sans MS"/>
                <a:ea typeface="ＭＳ Ｐゴシック"/>
              </a:rPr>
              <a:t>(or Folkestone if we catch the Channel Tunnel)</a:t>
            </a:r>
          </a:p>
          <a:p>
            <a:pPr eaLnBrk="1" hangingPunct="1">
              <a:lnSpc>
                <a:spcPct val="80000"/>
              </a:lnSpc>
            </a:pPr>
            <a:r>
              <a:rPr lang="en-GB" altLang="en-US" sz="2400" i="0" dirty="0">
                <a:latin typeface="Comic Sans MS"/>
                <a:ea typeface="ＭＳ Ｐゴシック"/>
              </a:rPr>
              <a:t>Children will need a packed lunch for the outward journey and approx. £5 - £10 for UK service station stops.  </a:t>
            </a:r>
            <a:endParaRPr lang="en-GB" altLang="en-US" sz="2400" i="0" dirty="0">
              <a:latin typeface="Comic Sans MS" panose="030F0702030302020204" pitchFamily="66" charset="0"/>
            </a:endParaRPr>
          </a:p>
          <a:p>
            <a:pPr eaLnBrk="1" hangingPunct="1">
              <a:lnSpc>
                <a:spcPct val="80000"/>
              </a:lnSpc>
            </a:pPr>
            <a:r>
              <a:rPr lang="en-GB" altLang="en-US" sz="2400" i="0" dirty="0">
                <a:latin typeface="Comic Sans MS"/>
                <a:ea typeface="ＭＳ Ｐゴシック"/>
              </a:rPr>
              <a:t>From Calais by coach to the Vimy Ridge war memorial (visit then eat packed lunches)  </a:t>
            </a:r>
            <a:endParaRPr lang="en-GB" altLang="en-US" sz="2400" i="0" dirty="0">
              <a:latin typeface="Comic Sans MS" panose="030F0702030302020204" pitchFamily="66" charset="0"/>
            </a:endParaRPr>
          </a:p>
          <a:p>
            <a:pPr eaLnBrk="1" hangingPunct="1">
              <a:lnSpc>
                <a:spcPct val="80000"/>
              </a:lnSpc>
            </a:pPr>
            <a:r>
              <a:rPr lang="en-GB" altLang="en-US" sz="2400" i="0" dirty="0">
                <a:latin typeface="Comic Sans MS"/>
                <a:ea typeface="ＭＳ Ｐゴシック"/>
              </a:rPr>
              <a:t>We should arrive at the Chateau at around 5pm </a:t>
            </a:r>
            <a:r>
              <a:rPr lang="en-US" altLang="en-US" sz="2400" i="0" dirty="0">
                <a:latin typeface="Comic Sans MS"/>
                <a:ea typeface="ＭＳ Ｐゴシック"/>
              </a:rPr>
              <a:t>(French time)</a:t>
            </a:r>
            <a:r>
              <a:rPr lang="en-GB" altLang="en-US" sz="2400" i="0" dirty="0">
                <a:latin typeface="Comic Sans MS"/>
                <a:ea typeface="ＭＳ Ｐゴシック"/>
              </a:rPr>
              <a:t> for a tour, evening meal and entertainment. </a:t>
            </a:r>
            <a:endParaRPr lang="en-GB" altLang="en-US" sz="2400" i="0" dirty="0">
              <a:latin typeface="Comic Sans MS" panose="030F0702030302020204" pitchFamily="66" charset="0"/>
            </a:endParaRPr>
          </a:p>
          <a:p>
            <a:pPr eaLnBrk="1" hangingPunct="1">
              <a:lnSpc>
                <a:spcPct val="80000"/>
              </a:lnSpc>
            </a:pPr>
            <a:r>
              <a:rPr lang="en-GB" altLang="en-US" sz="2400" i="0" dirty="0">
                <a:latin typeface="Comic Sans MS"/>
                <a:ea typeface="ＭＳ Ｐゴシック"/>
              </a:rPr>
              <a:t>We will contact school informing them of our safe arrival &amp; also post to social media. </a:t>
            </a:r>
            <a:endParaRPr lang="en-GB" altLang="en-US" sz="2400" i="0" dirty="0">
              <a:latin typeface="Comic Sans MS" panose="030F0702030302020204" pitchFamily="66" charset="0"/>
            </a:endParaRPr>
          </a:p>
          <a:p>
            <a:pPr eaLnBrk="1" hangingPunct="1">
              <a:lnSpc>
                <a:spcPct val="80000"/>
              </a:lnSpc>
            </a:pPr>
            <a:r>
              <a:rPr lang="en-GB" altLang="en-US" sz="2400" i="0" dirty="0">
                <a:latin typeface="Comic Sans MS"/>
                <a:ea typeface="ＭＳ Ｐゴシック"/>
              </a:rPr>
              <a:t>Return to SNMS Friday evening 10th May (approximate arrival time to be confirmed by PGL once channel booking made). </a:t>
            </a:r>
            <a:endParaRPr lang="en-GB" altLang="en-US" sz="2400" i="0" dirty="0">
              <a:latin typeface="Comic Sans MS" panose="030F0702030302020204" pitchFamily="66" charset="0"/>
            </a:endParaRPr>
          </a:p>
        </p:txBody>
      </p:sp>
      <p:sp>
        <p:nvSpPr>
          <p:cNvPr id="3" name="Rectangle 2">
            <a:extLst>
              <a:ext uri="{FF2B5EF4-FFF2-40B4-BE49-F238E27FC236}">
                <a16:creationId xmlns:a16="http://schemas.microsoft.com/office/drawing/2014/main" id="{5AD0FD1D-F379-419B-AF46-3A6207497058}"/>
              </a:ext>
            </a:extLst>
          </p:cNvPr>
          <p:cNvSpPr txBox="1">
            <a:spLocks noChangeArrowheads="1"/>
          </p:cNvSpPr>
          <p:nvPr/>
        </p:nvSpPr>
        <p:spPr>
          <a:xfrm>
            <a:off x="1066800" y="66675"/>
            <a:ext cx="7010400" cy="769938"/>
          </a:xfrm>
          <a:prstGeom prst="rect">
            <a:avLst/>
          </a:prstGeom>
        </p:spPr>
        <p:txBody>
          <a:bodyPr/>
          <a:lst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defRPr>
            </a:lvl9pPr>
          </a:lstStyle>
          <a:p>
            <a:pPr eaLnBrk="1" hangingPunct="1">
              <a:defRPr/>
            </a:pPr>
            <a:r>
              <a:rPr lang="en-GB" altLang="en-US" i="0" dirty="0">
                <a:effectLst>
                  <a:outerShdw blurRad="38100" dist="38100" dir="2700000" algn="tl">
                    <a:srgbClr val="000000"/>
                  </a:outerShdw>
                </a:effectLst>
              </a:rPr>
              <a:t>Dates of travel</a:t>
            </a:r>
          </a:p>
        </p:txBody>
      </p:sp>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 calcmode="lin" valueType="num">
                                      <p:cBhvr additive="base">
                                        <p:cTn id="7"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anim calcmode="lin" valueType="num">
                                      <p:cBhvr additive="base">
                                        <p:cTn id="19"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pRg st="4" end="4"/>
                                            </p:txEl>
                                          </p:spTgt>
                                        </p:tgtEl>
                                        <p:attrNameLst>
                                          <p:attrName>style.visibility</p:attrName>
                                        </p:attrNameLst>
                                      </p:cBhvr>
                                      <p:to>
                                        <p:strVal val="visible"/>
                                      </p:to>
                                    </p:set>
                                    <p:anim calcmode="lin" valueType="num">
                                      <p:cBhvr additive="base">
                                        <p:cTn id="25"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nodeType="clickEffect">
                                  <p:stCondLst>
                                    <p:cond delay="0"/>
                                  </p:stCondLst>
                                  <p:childTnLst>
                                    <p:set>
                                      <p:cBhvr>
                                        <p:cTn id="30" dur="1" fill="hold">
                                          <p:stCondLst>
                                            <p:cond delay="0"/>
                                          </p:stCondLst>
                                        </p:cTn>
                                        <p:tgtEl>
                                          <p:spTgt spid="2">
                                            <p:txEl>
                                              <p:pRg st="5" end="5"/>
                                            </p:txEl>
                                          </p:spTgt>
                                        </p:tgtEl>
                                        <p:attrNameLst>
                                          <p:attrName>style.visibility</p:attrName>
                                        </p:attrNameLst>
                                      </p:cBhvr>
                                      <p:to>
                                        <p:strVal val="visible"/>
                                      </p:to>
                                    </p:set>
                                    <p:anim calcmode="lin" valueType="num">
                                      <p:cBhvr additive="base">
                                        <p:cTn id="31" dur="500" fill="hold"/>
                                        <p:tgtEl>
                                          <p:spTgt spid="2">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nodeType="clickEffect">
                                  <p:stCondLst>
                                    <p:cond delay="0"/>
                                  </p:stCondLst>
                                  <p:childTnLst>
                                    <p:set>
                                      <p:cBhvr>
                                        <p:cTn id="36" dur="1" fill="hold">
                                          <p:stCondLst>
                                            <p:cond delay="0"/>
                                          </p:stCondLst>
                                        </p:cTn>
                                        <p:tgtEl>
                                          <p:spTgt spid="2">
                                            <p:txEl>
                                              <p:pRg st="6" end="6"/>
                                            </p:txEl>
                                          </p:spTgt>
                                        </p:tgtEl>
                                        <p:attrNameLst>
                                          <p:attrName>style.visibility</p:attrName>
                                        </p:attrNameLst>
                                      </p:cBhvr>
                                      <p:to>
                                        <p:strVal val="visible"/>
                                      </p:to>
                                    </p:set>
                                    <p:anim calcmode="lin" valueType="num">
                                      <p:cBhvr additive="base">
                                        <p:cTn id="37" dur="500" fill="hold"/>
                                        <p:tgtEl>
                                          <p:spTgt spid="2">
                                            <p:txEl>
                                              <p:pRg st="6" end="6"/>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2">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a:extLst>
              <a:ext uri="{FF2B5EF4-FFF2-40B4-BE49-F238E27FC236}">
                <a16:creationId xmlns:a16="http://schemas.microsoft.com/office/drawing/2014/main" id="{01834F7C-8C80-43A6-98F8-F9B8FE6BB2DE}"/>
              </a:ext>
            </a:extLst>
          </p:cNvPr>
          <p:cNvSpPr txBox="1">
            <a:spLocks noChangeArrowheads="1"/>
          </p:cNvSpPr>
          <p:nvPr/>
        </p:nvSpPr>
        <p:spPr>
          <a:xfrm>
            <a:off x="228600" y="0"/>
            <a:ext cx="8686800" cy="6858000"/>
          </a:xfrm>
          <a:prstGeom prst="rect">
            <a:avLst/>
          </a:prstGeom>
        </p:spPr>
        <p:txBody>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eaLnBrk="1" hangingPunct="1">
              <a:lnSpc>
                <a:spcPct val="80000"/>
              </a:lnSpc>
              <a:buFontTx/>
              <a:buNone/>
              <a:defRPr/>
            </a:pPr>
            <a:r>
              <a:rPr lang="en-GB" altLang="en-US" sz="2000" b="1" i="0" dirty="0">
                <a:solidFill>
                  <a:srgbClr val="0099CC"/>
                </a:solidFill>
                <a:latin typeface="Comic Sans MS" panose="030F0702030302020204" pitchFamily="66" charset="0"/>
              </a:rPr>
              <a:t>Itinerary</a:t>
            </a:r>
          </a:p>
          <a:p>
            <a:pPr marL="0" indent="0" algn="ctr" eaLnBrk="1" hangingPunct="1">
              <a:lnSpc>
                <a:spcPct val="80000"/>
              </a:lnSpc>
              <a:buFontTx/>
              <a:buNone/>
              <a:defRPr/>
            </a:pPr>
            <a:endParaRPr lang="en-GB" altLang="en-US" sz="1800" i="0" dirty="0">
              <a:latin typeface="Comic Sans MS" panose="030F0702030302020204" pitchFamily="66" charset="0"/>
            </a:endParaRPr>
          </a:p>
          <a:p>
            <a:pPr marL="0" indent="0" algn="ctr" eaLnBrk="1" hangingPunct="1">
              <a:lnSpc>
                <a:spcPct val="80000"/>
              </a:lnSpc>
              <a:buFontTx/>
              <a:buNone/>
              <a:defRPr/>
            </a:pPr>
            <a:r>
              <a:rPr lang="en-GB" altLang="en-US" sz="1800" b="1" i="0" dirty="0">
                <a:latin typeface="Comic Sans MS" panose="030F0702030302020204" pitchFamily="66" charset="0"/>
              </a:rPr>
              <a:t>Monday 6</a:t>
            </a:r>
            <a:r>
              <a:rPr lang="en-GB" altLang="en-US" sz="1800" b="1" i="0" baseline="30000" dirty="0">
                <a:latin typeface="Comic Sans MS" panose="030F0702030302020204" pitchFamily="66" charset="0"/>
              </a:rPr>
              <a:t>th</a:t>
            </a:r>
            <a:r>
              <a:rPr lang="en-GB" altLang="en-US" sz="1800" b="1" i="0" dirty="0">
                <a:latin typeface="Comic Sans MS" panose="030F0702030302020204" pitchFamily="66" charset="0"/>
              </a:rPr>
              <a:t> May 2024</a:t>
            </a:r>
          </a:p>
          <a:p>
            <a:pPr marL="0" indent="0" algn="ctr" eaLnBrk="1" hangingPunct="1">
              <a:lnSpc>
                <a:spcPct val="80000"/>
              </a:lnSpc>
              <a:buFontTx/>
              <a:buNone/>
              <a:defRPr/>
            </a:pPr>
            <a:r>
              <a:rPr lang="en-GB" altLang="en-US" sz="1800" i="0" dirty="0">
                <a:latin typeface="Comic Sans MS" panose="030F0702030302020204" pitchFamily="66" charset="0"/>
              </a:rPr>
              <a:t>Afternoon:  </a:t>
            </a:r>
            <a:r>
              <a:rPr lang="en-GB" altLang="en-US" sz="1800" i="0" dirty="0" err="1">
                <a:latin typeface="Comic Sans MS" panose="030F0702030302020204" pitchFamily="66" charset="0"/>
              </a:rPr>
              <a:t>Vimy</a:t>
            </a:r>
            <a:r>
              <a:rPr lang="en-GB" altLang="en-US" sz="1800" i="0" dirty="0">
                <a:latin typeface="Comic Sans MS" panose="030F0702030302020204" pitchFamily="66" charset="0"/>
              </a:rPr>
              <a:t> Ridge War Memorial, picnic </a:t>
            </a:r>
          </a:p>
          <a:p>
            <a:pPr marL="0" indent="0" algn="ctr" eaLnBrk="1" hangingPunct="1">
              <a:lnSpc>
                <a:spcPct val="80000"/>
              </a:lnSpc>
              <a:buFontTx/>
              <a:buNone/>
              <a:defRPr/>
            </a:pPr>
            <a:r>
              <a:rPr lang="en-GB" altLang="en-US" sz="1800" dirty="0">
                <a:solidFill>
                  <a:srgbClr val="0099CC"/>
                </a:solidFill>
                <a:latin typeface="Comic Sans MS" panose="030F0702030302020204" pitchFamily="66" charset="0"/>
              </a:rPr>
              <a:t>Evening Entertainment at the Chateau</a:t>
            </a:r>
          </a:p>
          <a:p>
            <a:pPr marL="0" indent="0" algn="ctr" eaLnBrk="1" hangingPunct="1">
              <a:lnSpc>
                <a:spcPct val="80000"/>
              </a:lnSpc>
              <a:buFontTx/>
              <a:buNone/>
              <a:defRPr/>
            </a:pPr>
            <a:endParaRPr lang="en-GB" altLang="en-US" sz="1800" i="0" dirty="0">
              <a:latin typeface="Comic Sans MS" panose="030F0702030302020204" pitchFamily="66" charset="0"/>
            </a:endParaRPr>
          </a:p>
          <a:p>
            <a:pPr marL="0" indent="0" algn="ctr" eaLnBrk="1" hangingPunct="1">
              <a:lnSpc>
                <a:spcPct val="80000"/>
              </a:lnSpc>
              <a:buFontTx/>
              <a:buNone/>
              <a:defRPr/>
            </a:pPr>
            <a:r>
              <a:rPr lang="en-GB" altLang="en-US" sz="1800" b="1" i="0" dirty="0">
                <a:latin typeface="Comic Sans MS" panose="030F0702030302020204" pitchFamily="66" charset="0"/>
              </a:rPr>
              <a:t>Tuesday 7</a:t>
            </a:r>
            <a:r>
              <a:rPr lang="en-GB" altLang="en-US" sz="1800" b="1" i="0" baseline="30000" dirty="0">
                <a:latin typeface="Comic Sans MS" panose="030F0702030302020204" pitchFamily="66" charset="0"/>
              </a:rPr>
              <a:t>th</a:t>
            </a:r>
            <a:r>
              <a:rPr lang="en-GB" altLang="en-US" sz="1800" b="1" i="0" dirty="0">
                <a:latin typeface="Comic Sans MS" panose="030F0702030302020204" pitchFamily="66" charset="0"/>
              </a:rPr>
              <a:t> May 2024 </a:t>
            </a:r>
          </a:p>
          <a:p>
            <a:pPr marL="0" indent="0" algn="ctr" eaLnBrk="1" hangingPunct="1">
              <a:lnSpc>
                <a:spcPct val="80000"/>
              </a:lnSpc>
              <a:buFontTx/>
              <a:buNone/>
              <a:defRPr/>
            </a:pPr>
            <a:r>
              <a:rPr lang="en-GB" altLang="en-US" sz="1800" i="0" dirty="0">
                <a:latin typeface="Comic Sans MS" panose="030F0702030302020204" pitchFamily="66" charset="0"/>
              </a:rPr>
              <a:t>Provins – a medieval French town (possible show)</a:t>
            </a:r>
          </a:p>
          <a:p>
            <a:pPr marL="0" indent="0" algn="ctr" eaLnBrk="1" hangingPunct="1">
              <a:lnSpc>
                <a:spcPct val="80000"/>
              </a:lnSpc>
              <a:buFontTx/>
              <a:buNone/>
              <a:defRPr/>
            </a:pPr>
            <a:r>
              <a:rPr lang="en-GB" altLang="en-US" sz="1800" i="0" dirty="0">
                <a:latin typeface="Comic Sans MS" panose="030F0702030302020204" pitchFamily="66" charset="0"/>
              </a:rPr>
              <a:t>Afternoon Hypermarket</a:t>
            </a:r>
          </a:p>
          <a:p>
            <a:pPr marL="0" indent="0" algn="ctr" eaLnBrk="1" hangingPunct="1">
              <a:lnSpc>
                <a:spcPct val="80000"/>
              </a:lnSpc>
              <a:buFontTx/>
              <a:buNone/>
              <a:defRPr/>
            </a:pPr>
            <a:r>
              <a:rPr lang="en-GB" altLang="en-US" sz="1800" dirty="0">
                <a:solidFill>
                  <a:srgbClr val="0099CC"/>
                </a:solidFill>
                <a:latin typeface="Comic Sans MS" panose="030F0702030302020204" pitchFamily="66" charset="0"/>
              </a:rPr>
              <a:t>Evening Entertainment at the chateau</a:t>
            </a:r>
          </a:p>
          <a:p>
            <a:pPr marL="0" indent="0" algn="ctr" eaLnBrk="1" hangingPunct="1">
              <a:lnSpc>
                <a:spcPct val="80000"/>
              </a:lnSpc>
              <a:buFontTx/>
              <a:buNone/>
              <a:defRPr/>
            </a:pPr>
            <a:endParaRPr lang="en-GB" altLang="en-US" sz="1800" i="0" dirty="0">
              <a:latin typeface="Comic Sans MS" panose="030F0702030302020204" pitchFamily="66" charset="0"/>
            </a:endParaRPr>
          </a:p>
          <a:p>
            <a:pPr marL="0" indent="0" algn="ctr" eaLnBrk="1" hangingPunct="1">
              <a:lnSpc>
                <a:spcPct val="80000"/>
              </a:lnSpc>
              <a:buFontTx/>
              <a:buNone/>
              <a:defRPr/>
            </a:pPr>
            <a:r>
              <a:rPr lang="en-GB" altLang="en-US" sz="1800" b="1" i="0" dirty="0">
                <a:latin typeface="Comic Sans MS" panose="030F0702030302020204" pitchFamily="66" charset="0"/>
              </a:rPr>
              <a:t>Wednesday 8</a:t>
            </a:r>
            <a:r>
              <a:rPr lang="en-GB" altLang="en-US" sz="1800" b="1" i="0" baseline="30000" dirty="0">
                <a:latin typeface="Comic Sans MS" panose="030F0702030302020204" pitchFamily="66" charset="0"/>
              </a:rPr>
              <a:t>th</a:t>
            </a:r>
            <a:r>
              <a:rPr lang="en-GB" altLang="en-US" sz="1800" b="1" i="0" dirty="0">
                <a:latin typeface="Comic Sans MS" panose="030F0702030302020204" pitchFamily="66" charset="0"/>
              </a:rPr>
              <a:t> May 2024</a:t>
            </a:r>
          </a:p>
          <a:p>
            <a:pPr marL="0" indent="0" algn="ctr" eaLnBrk="1" hangingPunct="1">
              <a:lnSpc>
                <a:spcPct val="80000"/>
              </a:lnSpc>
              <a:buFontTx/>
              <a:buNone/>
              <a:defRPr/>
            </a:pPr>
            <a:r>
              <a:rPr lang="en-GB" altLang="en-US" sz="1800" i="0" dirty="0">
                <a:latin typeface="Comic Sans MS" panose="030F0702030302020204" pitchFamily="66" charset="0"/>
              </a:rPr>
              <a:t>Morning </a:t>
            </a:r>
            <a:r>
              <a:rPr lang="en-GB" sz="1800" dirty="0">
                <a:latin typeface="Comic Sans MS" panose="030F0702030302020204" pitchFamily="66" charset="0"/>
              </a:rPr>
              <a:t>Bateaux </a:t>
            </a:r>
            <a:r>
              <a:rPr lang="en-GB" sz="1800" dirty="0" err="1">
                <a:latin typeface="Comic Sans MS" panose="030F0702030302020204" pitchFamily="66" charset="0"/>
              </a:rPr>
              <a:t>Parisiens</a:t>
            </a:r>
            <a:r>
              <a:rPr lang="en-GB" sz="1800" dirty="0">
                <a:latin typeface="Comic Sans MS" panose="030F0702030302020204" pitchFamily="66" charset="0"/>
              </a:rPr>
              <a:t> – river cruise  </a:t>
            </a:r>
            <a:endParaRPr lang="en-GB" altLang="en-US" sz="1800" i="0" dirty="0">
              <a:latin typeface="Comic Sans MS" panose="030F0702030302020204" pitchFamily="66" charset="0"/>
            </a:endParaRPr>
          </a:p>
          <a:p>
            <a:pPr marL="0" indent="0" algn="ctr" eaLnBrk="1" hangingPunct="1">
              <a:lnSpc>
                <a:spcPct val="80000"/>
              </a:lnSpc>
              <a:buFontTx/>
              <a:buNone/>
              <a:defRPr/>
            </a:pPr>
            <a:r>
              <a:rPr lang="en-GB" altLang="en-US" sz="1800" i="0" dirty="0">
                <a:latin typeface="Comic Sans MS" panose="030F0702030302020204" pitchFamily="66" charset="0"/>
              </a:rPr>
              <a:t>Afternoon </a:t>
            </a:r>
            <a:r>
              <a:rPr lang="en-GB" sz="1800" dirty="0">
                <a:latin typeface="Comic Sans MS" panose="030F0702030302020204" pitchFamily="66" charset="0"/>
              </a:rPr>
              <a:t>Eiffel Tower (Ascend via Stairs) </a:t>
            </a:r>
          </a:p>
          <a:p>
            <a:pPr marL="0" indent="0" algn="ctr" eaLnBrk="1" hangingPunct="1">
              <a:lnSpc>
                <a:spcPct val="80000"/>
              </a:lnSpc>
              <a:buFontTx/>
              <a:buNone/>
              <a:defRPr/>
            </a:pPr>
            <a:r>
              <a:rPr lang="en-GB" altLang="en-US" sz="1800" dirty="0">
                <a:solidFill>
                  <a:srgbClr val="0099CC"/>
                </a:solidFill>
                <a:latin typeface="Comic Sans MS" panose="030F0702030302020204" pitchFamily="66" charset="0"/>
              </a:rPr>
              <a:t>Evening Entertainment at the Chateau</a:t>
            </a:r>
          </a:p>
          <a:p>
            <a:pPr marL="0" indent="0" algn="ctr" eaLnBrk="1" hangingPunct="1">
              <a:lnSpc>
                <a:spcPct val="80000"/>
              </a:lnSpc>
              <a:buFontTx/>
              <a:buNone/>
              <a:defRPr/>
            </a:pPr>
            <a:endParaRPr lang="en-GB" altLang="en-US" sz="1800" dirty="0">
              <a:solidFill>
                <a:srgbClr val="0099CC"/>
              </a:solidFill>
              <a:latin typeface="Comic Sans MS" panose="030F0702030302020204" pitchFamily="66" charset="0"/>
            </a:endParaRPr>
          </a:p>
          <a:p>
            <a:pPr marL="0" indent="0" algn="ctr" eaLnBrk="1" hangingPunct="1">
              <a:lnSpc>
                <a:spcPct val="80000"/>
              </a:lnSpc>
              <a:buFontTx/>
              <a:buNone/>
              <a:defRPr/>
            </a:pPr>
            <a:r>
              <a:rPr lang="en-GB" altLang="en-US" sz="1800" b="1" i="0" dirty="0">
                <a:latin typeface="Comic Sans MS" panose="030F0702030302020204" pitchFamily="66" charset="0"/>
              </a:rPr>
              <a:t>Thursday 9</a:t>
            </a:r>
            <a:r>
              <a:rPr lang="en-GB" altLang="en-US" sz="1800" b="1" i="0" baseline="30000" dirty="0">
                <a:latin typeface="Comic Sans MS" panose="030F0702030302020204" pitchFamily="66" charset="0"/>
              </a:rPr>
              <a:t>th</a:t>
            </a:r>
            <a:r>
              <a:rPr lang="en-GB" altLang="en-US" sz="1800" b="1" i="0" dirty="0">
                <a:latin typeface="Comic Sans MS" panose="030F0702030302020204" pitchFamily="66" charset="0"/>
              </a:rPr>
              <a:t> May 2024</a:t>
            </a:r>
          </a:p>
          <a:p>
            <a:pPr marL="0" indent="0" algn="ctr" eaLnBrk="1" hangingPunct="1">
              <a:lnSpc>
                <a:spcPct val="80000"/>
              </a:lnSpc>
              <a:buFontTx/>
              <a:buNone/>
              <a:defRPr/>
            </a:pPr>
            <a:r>
              <a:rPr lang="en-GB" altLang="en-US" sz="1800" i="0" dirty="0">
                <a:latin typeface="Comic Sans MS" panose="030F0702030302020204" pitchFamily="66" charset="0"/>
              </a:rPr>
              <a:t>Morning: </a:t>
            </a:r>
            <a:r>
              <a:rPr lang="en-GB" altLang="en-US" sz="1800" i="0" dirty="0" err="1">
                <a:latin typeface="Comic Sans MS" panose="030F0702030302020204" pitchFamily="66" charset="0"/>
              </a:rPr>
              <a:t>Musée</a:t>
            </a:r>
            <a:r>
              <a:rPr lang="en-GB" altLang="en-US" sz="1800" i="0" dirty="0">
                <a:latin typeface="Comic Sans MS" panose="030F0702030302020204" pitchFamily="66" charset="0"/>
              </a:rPr>
              <a:t> du Louvre</a:t>
            </a:r>
          </a:p>
          <a:p>
            <a:pPr marL="0" indent="0" algn="ctr" eaLnBrk="1" hangingPunct="1">
              <a:lnSpc>
                <a:spcPct val="80000"/>
              </a:lnSpc>
              <a:buFontTx/>
              <a:buNone/>
              <a:defRPr/>
            </a:pPr>
            <a:r>
              <a:rPr lang="en-GB" altLang="en-US" sz="1800" i="0" dirty="0">
                <a:latin typeface="Comic Sans MS" panose="030F0702030302020204" pitchFamily="66" charset="0"/>
              </a:rPr>
              <a:t>Afternoon (1): Sacré Coeur and Montmartre</a:t>
            </a:r>
          </a:p>
          <a:p>
            <a:pPr marL="0" indent="0" algn="ctr" eaLnBrk="1" hangingPunct="1">
              <a:lnSpc>
                <a:spcPct val="80000"/>
              </a:lnSpc>
              <a:buFontTx/>
              <a:buNone/>
              <a:defRPr/>
            </a:pPr>
            <a:r>
              <a:rPr lang="en-GB" altLang="en-US" sz="1800" i="0" dirty="0">
                <a:latin typeface="Comic Sans MS" panose="030F0702030302020204" pitchFamily="66" charset="0"/>
              </a:rPr>
              <a:t>Afternoon (2) Coach tour around Paris with a chance to alight at various places (?)</a:t>
            </a:r>
          </a:p>
          <a:p>
            <a:pPr marL="0" indent="0" algn="ctr" eaLnBrk="1" hangingPunct="1">
              <a:lnSpc>
                <a:spcPct val="80000"/>
              </a:lnSpc>
              <a:buFontTx/>
              <a:buNone/>
              <a:defRPr/>
            </a:pPr>
            <a:r>
              <a:rPr lang="en-GB" altLang="en-US" sz="1800" dirty="0">
                <a:solidFill>
                  <a:srgbClr val="0099CC"/>
                </a:solidFill>
                <a:latin typeface="Comic Sans MS" panose="030F0702030302020204" pitchFamily="66" charset="0"/>
              </a:rPr>
              <a:t>Evening Entertainment at the Chateau</a:t>
            </a:r>
          </a:p>
          <a:p>
            <a:pPr marL="0" indent="0" algn="ctr" eaLnBrk="1" hangingPunct="1">
              <a:lnSpc>
                <a:spcPct val="80000"/>
              </a:lnSpc>
              <a:buFontTx/>
              <a:buNone/>
              <a:defRPr/>
            </a:pPr>
            <a:r>
              <a:rPr lang="en-GB" altLang="en-US" sz="1800" b="1" i="0" dirty="0">
                <a:latin typeface="Comic Sans MS" panose="030F0702030302020204" pitchFamily="66" charset="0"/>
              </a:rPr>
              <a:t>Friday 10</a:t>
            </a:r>
            <a:r>
              <a:rPr lang="en-GB" altLang="en-US" sz="1800" b="1" i="0" baseline="30000" dirty="0">
                <a:latin typeface="Comic Sans MS" panose="030F0702030302020204" pitchFamily="66" charset="0"/>
              </a:rPr>
              <a:t>th</a:t>
            </a:r>
            <a:r>
              <a:rPr lang="en-GB" altLang="en-US" sz="1800" b="1" i="0" dirty="0">
                <a:latin typeface="Comic Sans MS" panose="030F0702030302020204" pitchFamily="66" charset="0"/>
              </a:rPr>
              <a:t> May 2024</a:t>
            </a:r>
          </a:p>
          <a:p>
            <a:pPr marL="0" indent="0" algn="ctr" eaLnBrk="1" hangingPunct="1">
              <a:lnSpc>
                <a:spcPct val="80000"/>
              </a:lnSpc>
              <a:buFontTx/>
              <a:buNone/>
              <a:defRPr/>
            </a:pPr>
            <a:r>
              <a:rPr lang="en-GB" altLang="en-US" sz="1800" i="0" dirty="0">
                <a:latin typeface="Comic Sans MS" panose="030F0702030302020204" pitchFamily="66" charset="0"/>
              </a:rPr>
              <a:t>11:30 </a:t>
            </a:r>
            <a:r>
              <a:rPr lang="en-GB" altLang="en-US" sz="1800" i="0" dirty="0" err="1">
                <a:latin typeface="Comic Sans MS" panose="030F0702030302020204" pitchFamily="66" charset="0"/>
              </a:rPr>
              <a:t>Chocolaterie</a:t>
            </a:r>
            <a:r>
              <a:rPr lang="en-GB" altLang="en-US" sz="1800" i="0" dirty="0">
                <a:latin typeface="Comic Sans MS" panose="030F0702030302020204" pitchFamily="66" charset="0"/>
              </a:rPr>
              <a:t> de Lachelle</a:t>
            </a:r>
          </a:p>
          <a:p>
            <a:pPr marL="0" indent="0" algn="ctr" eaLnBrk="1" hangingPunct="1">
              <a:lnSpc>
                <a:spcPct val="80000"/>
              </a:lnSpc>
              <a:buFontTx/>
              <a:buNone/>
              <a:defRPr/>
            </a:pPr>
            <a:endParaRPr lang="en-GB" altLang="en-US" sz="2000" i="0" dirty="0">
              <a:latin typeface="Comic Sans MS" panose="030F0702030302020204" pitchFamily="66" charset="0"/>
            </a:endParaRPr>
          </a:p>
          <a:p>
            <a:pPr eaLnBrk="1" hangingPunct="1">
              <a:lnSpc>
                <a:spcPct val="80000"/>
              </a:lnSpc>
              <a:defRPr/>
            </a:pPr>
            <a:endParaRPr lang="en-GB" altLang="en-US" sz="1600" i="0" dirty="0">
              <a:latin typeface="Comic Sans MS" panose="030F0702030302020204" pitchFamily="66" charset="0"/>
            </a:endParaRPr>
          </a:p>
          <a:p>
            <a:pPr eaLnBrk="1" hangingPunct="1">
              <a:lnSpc>
                <a:spcPct val="80000"/>
              </a:lnSpc>
              <a:defRPr/>
            </a:pPr>
            <a:endParaRPr lang="en-GB" altLang="en-US" sz="2000" i="0" dirty="0">
              <a:latin typeface="Comic Sans MS" panose="030F0702030302020204" pitchFamily="66" charset="0"/>
            </a:endParaRPr>
          </a:p>
        </p:txBody>
      </p:sp>
      <p:sp>
        <p:nvSpPr>
          <p:cNvPr id="4" name="Rectangle 1">
            <a:extLst>
              <a:ext uri="{FF2B5EF4-FFF2-40B4-BE49-F238E27FC236}">
                <a16:creationId xmlns:a16="http://schemas.microsoft.com/office/drawing/2014/main" id="{169F2F02-3875-70C5-4D22-E2716C25B604}"/>
              </a:ext>
            </a:extLst>
          </p:cNvPr>
          <p:cNvSpPr>
            <a:spLocks noChangeArrowheads="1"/>
          </p:cNvSpPr>
          <p:nvPr/>
        </p:nvSpPr>
        <p:spPr bwMode="auto">
          <a:xfrm>
            <a:off x="3810000" y="3748088"/>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800" b="0" i="0" u="none" strike="noStrike" cap="none" normalizeH="0" baseline="0">
                <a:ln>
                  <a:noFill/>
                </a:ln>
                <a:solidFill>
                  <a:schemeClr val="tx1"/>
                </a:solidFill>
                <a:effectLst/>
                <a:latin typeface="Arial" panose="020B0604020202020204" pitchFamily="34" charset="0"/>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cSld>
  <p:clrMapOvr>
    <a:masterClrMapping/>
  </p:clrMapOvr>
  <p:transition spd="slow">
    <p:fade thruBlk="1"/>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6719C46E-9352-4D03-9205-89235AAF8184}"/>
              </a:ext>
            </a:extLst>
          </p:cNvPr>
          <p:cNvSpPr txBox="1">
            <a:spLocks noChangeArrowheads="1"/>
          </p:cNvSpPr>
          <p:nvPr/>
        </p:nvSpPr>
        <p:spPr>
          <a:xfrm>
            <a:off x="1042988" y="188913"/>
            <a:ext cx="7467600" cy="1295400"/>
          </a:xfrm>
          <a:prstGeom prst="rect">
            <a:avLst/>
          </a:prstGeom>
        </p:spPr>
        <p:txBody>
          <a:bodyPr/>
          <a:lst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defRPr>
            </a:lvl9pPr>
          </a:lstStyle>
          <a:p>
            <a:pPr eaLnBrk="1" hangingPunct="1">
              <a:defRPr/>
            </a:pPr>
            <a:r>
              <a:rPr lang="en-GB" altLang="en-US" sz="3200" i="0" dirty="0">
                <a:effectLst>
                  <a:outerShdw blurRad="38100" dist="38100" dir="2700000" algn="tl">
                    <a:srgbClr val="000000"/>
                  </a:outerShdw>
                </a:effectLst>
              </a:rPr>
              <a:t>Essential things to remember…</a:t>
            </a:r>
          </a:p>
        </p:txBody>
      </p:sp>
      <p:sp>
        <p:nvSpPr>
          <p:cNvPr id="3" name="Rectangle 3">
            <a:extLst>
              <a:ext uri="{FF2B5EF4-FFF2-40B4-BE49-F238E27FC236}">
                <a16:creationId xmlns:a16="http://schemas.microsoft.com/office/drawing/2014/main" id="{D1AC2E75-43E7-4A13-995F-DDAD553B5069}"/>
              </a:ext>
            </a:extLst>
          </p:cNvPr>
          <p:cNvSpPr txBox="1">
            <a:spLocks noChangeArrowheads="1"/>
          </p:cNvSpPr>
          <p:nvPr/>
        </p:nvSpPr>
        <p:spPr>
          <a:xfrm>
            <a:off x="314325" y="981075"/>
            <a:ext cx="8515350" cy="4114800"/>
          </a:xfrm>
          <a:prstGeom prst="rect">
            <a:avLst/>
          </a:prstGeom>
        </p:spPr>
        <p:txBody>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eaLnBrk="1" hangingPunct="1">
              <a:buFontTx/>
              <a:buAutoNum type="arabicParenR"/>
              <a:defRPr/>
            </a:pPr>
            <a:r>
              <a:rPr lang="en-GB" altLang="en-US" i="0" dirty="0">
                <a:latin typeface="Comic Sans MS" panose="030F0702030302020204" pitchFamily="66" charset="0"/>
              </a:rPr>
              <a:t>Passports</a:t>
            </a:r>
            <a:r>
              <a:rPr lang="en-GB" altLang="en-US" i="0" dirty="0"/>
              <a:t>!! </a:t>
            </a:r>
            <a:r>
              <a:rPr lang="en-GB" altLang="en-US" u="sng" dirty="0"/>
              <a:t>Hand in to us before boarding coach on departure morning.</a:t>
            </a:r>
          </a:p>
          <a:p>
            <a:pPr marL="0" indent="0" eaLnBrk="1" hangingPunct="1">
              <a:buFontTx/>
              <a:buNone/>
              <a:defRPr/>
            </a:pPr>
            <a:r>
              <a:rPr lang="en-GB" altLang="en-US" u="sng" dirty="0"/>
              <a:t>Must have 3 months validity from return date </a:t>
            </a:r>
          </a:p>
          <a:p>
            <a:pPr marL="0" indent="0" eaLnBrk="1" hangingPunct="1">
              <a:buFontTx/>
              <a:buNone/>
              <a:defRPr/>
            </a:pPr>
            <a:r>
              <a:rPr lang="en-GB" altLang="en-US" dirty="0">
                <a:solidFill>
                  <a:srgbClr val="0099CC"/>
                </a:solidFill>
              </a:rPr>
              <a:t>We have asked for permission to make a photocopy to enable us to complete border documentation prior to departure. We will be asking you to send this in with your child next week to be photocopied or send in a photocopy as soon as possible.  </a:t>
            </a:r>
            <a:endParaRPr lang="en-GB" altLang="en-US" i="0" dirty="0">
              <a:latin typeface="Comic Sans MS" panose="030F0702030302020204" pitchFamily="66" charset="0"/>
            </a:endParaRPr>
          </a:p>
        </p:txBody>
      </p:sp>
    </p:spTree>
  </p:cSld>
  <p:clrMapOvr>
    <a:masterClrMapping/>
  </p:clrMapOvr>
  <p:transition spd="slow">
    <p:fade thruBlk="1"/>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6719C46E-9352-4D03-9205-89235AAF8184}"/>
              </a:ext>
            </a:extLst>
          </p:cNvPr>
          <p:cNvSpPr txBox="1">
            <a:spLocks noChangeArrowheads="1"/>
          </p:cNvSpPr>
          <p:nvPr/>
        </p:nvSpPr>
        <p:spPr>
          <a:xfrm>
            <a:off x="1042988" y="188913"/>
            <a:ext cx="7467600" cy="1295400"/>
          </a:xfrm>
          <a:prstGeom prst="rect">
            <a:avLst/>
          </a:prstGeom>
        </p:spPr>
        <p:txBody>
          <a:bodyPr/>
          <a:lst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defRPr>
            </a:lvl9pPr>
          </a:lstStyle>
          <a:p>
            <a:pPr eaLnBrk="1" hangingPunct="1">
              <a:defRPr/>
            </a:pPr>
            <a:r>
              <a:rPr lang="en-GB" altLang="en-US" sz="3200" i="0" dirty="0">
                <a:effectLst>
                  <a:outerShdw blurRad="38100" dist="38100" dir="2700000" algn="tl">
                    <a:srgbClr val="000000"/>
                  </a:outerShdw>
                </a:effectLst>
              </a:rPr>
              <a:t>Essential things to remember…</a:t>
            </a:r>
          </a:p>
        </p:txBody>
      </p:sp>
      <p:sp>
        <p:nvSpPr>
          <p:cNvPr id="17411" name="Rectangle 3">
            <a:extLst>
              <a:ext uri="{FF2B5EF4-FFF2-40B4-BE49-F238E27FC236}">
                <a16:creationId xmlns:a16="http://schemas.microsoft.com/office/drawing/2014/main" id="{FDD772F1-1D53-CD0A-6EA7-0A6855429A7B}"/>
              </a:ext>
            </a:extLst>
          </p:cNvPr>
          <p:cNvSpPr txBox="1">
            <a:spLocks noChangeArrowheads="1"/>
          </p:cNvSpPr>
          <p:nvPr/>
        </p:nvSpPr>
        <p:spPr bwMode="auto">
          <a:xfrm>
            <a:off x="314325" y="981075"/>
            <a:ext cx="851535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buFontTx/>
              <a:buNone/>
            </a:pPr>
            <a:r>
              <a:rPr lang="en-GB" altLang="en-US" i="0" dirty="0">
                <a:latin typeface="Comic Sans MS" panose="030F0702030302020204" pitchFamily="66" charset="0"/>
              </a:rPr>
              <a:t>2) GHIC / EHIC card</a:t>
            </a:r>
          </a:p>
          <a:p>
            <a:pPr eaLnBrk="1" hangingPunct="1">
              <a:buFontTx/>
              <a:buNone/>
            </a:pPr>
            <a:r>
              <a:rPr lang="en-GB" altLang="en-US" i="0" u="sng" dirty="0">
                <a:solidFill>
                  <a:srgbClr val="0099CC"/>
                </a:solidFill>
                <a:latin typeface="Comic Sans MS" panose="030F0702030302020204" pitchFamily="66" charset="0"/>
              </a:rPr>
              <a:t>This is free to apply for through the NHS website. </a:t>
            </a:r>
          </a:p>
          <a:p>
            <a:pPr eaLnBrk="1" hangingPunct="1">
              <a:buFontTx/>
              <a:buNone/>
            </a:pPr>
            <a:r>
              <a:rPr lang="en-GB" altLang="en-US" i="0" dirty="0">
                <a:solidFill>
                  <a:srgbClr val="0099CC"/>
                </a:solidFill>
                <a:latin typeface="Comic Sans MS" panose="030F0702030302020204" pitchFamily="66" charset="0"/>
              </a:rPr>
              <a:t>Please bring your child’s GHIC/EHIC into school (unless you need it beforehand, so we can make sure everyone has one and they are all valid). You can hand it in this week if you wish.  </a:t>
            </a:r>
            <a:endParaRPr lang="en-GB" altLang="en-US" i="0" dirty="0">
              <a:latin typeface="Comic Sans MS" panose="030F0702030302020204" pitchFamily="66" charset="0"/>
            </a:endParaRPr>
          </a:p>
        </p:txBody>
      </p:sp>
    </p:spTree>
  </p:cSld>
  <p:clrMapOvr>
    <a:masterClrMapping/>
  </p:clrMapOvr>
  <p:transition spd="slow">
    <p:fade thruBlk="1"/>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a:extLst>
              <a:ext uri="{FF2B5EF4-FFF2-40B4-BE49-F238E27FC236}">
                <a16:creationId xmlns:a16="http://schemas.microsoft.com/office/drawing/2014/main" id="{E29D7DF9-550E-A5CB-36B0-6416D16A43CF}"/>
              </a:ext>
            </a:extLst>
          </p:cNvPr>
          <p:cNvSpPr txBox="1">
            <a:spLocks noChangeArrowheads="1"/>
          </p:cNvSpPr>
          <p:nvPr/>
        </p:nvSpPr>
        <p:spPr bwMode="auto">
          <a:xfrm>
            <a:off x="161925" y="1844675"/>
            <a:ext cx="882015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r>
              <a:rPr lang="en-GB" altLang="en-US" sz="2800" i="0">
                <a:latin typeface="Comic Sans MS" panose="030F0702030302020204" pitchFamily="66" charset="0"/>
              </a:rPr>
              <a:t>40-50 Euros as a suggested amount.</a:t>
            </a:r>
          </a:p>
          <a:p>
            <a:pPr eaLnBrk="1" hangingPunct="1"/>
            <a:r>
              <a:rPr lang="en-GB" altLang="en-US" sz="2800" i="0">
                <a:latin typeface="Comic Sans MS" panose="030F0702030302020204" pitchFamily="66" charset="0"/>
              </a:rPr>
              <a:t>We would prefer money to be sent into school prior to the trip – in a named envelope.</a:t>
            </a:r>
          </a:p>
          <a:p>
            <a:pPr eaLnBrk="1" hangingPunct="1"/>
            <a:r>
              <a:rPr lang="en-GB" altLang="en-US" sz="2800" i="0">
                <a:latin typeface="Comic Sans MS" panose="030F0702030302020204" pitchFamily="66" charset="0"/>
              </a:rPr>
              <a:t>We will take it with us &amp; a ‘Bank’ system will operate each day. Children will sign to say how much they’ve taken &amp; it then becomes their responsibility!</a:t>
            </a:r>
          </a:p>
          <a:p>
            <a:pPr eaLnBrk="1" hangingPunct="1"/>
            <a:r>
              <a:rPr lang="en-GB" altLang="en-US" sz="2800" i="0">
                <a:latin typeface="Comic Sans MS" panose="030F0702030302020204" pitchFamily="66" charset="0"/>
              </a:rPr>
              <a:t>There will likely be two stops at English services, one each way. </a:t>
            </a:r>
          </a:p>
          <a:p>
            <a:pPr eaLnBrk="1" hangingPunct="1"/>
            <a:endParaRPr lang="en-GB" altLang="en-US" i="0"/>
          </a:p>
          <a:p>
            <a:pPr eaLnBrk="1" hangingPunct="1"/>
            <a:endParaRPr lang="en-GB" altLang="en-US" i="0"/>
          </a:p>
        </p:txBody>
      </p:sp>
      <p:sp>
        <p:nvSpPr>
          <p:cNvPr id="3" name="Rectangle 2">
            <a:extLst>
              <a:ext uri="{FF2B5EF4-FFF2-40B4-BE49-F238E27FC236}">
                <a16:creationId xmlns:a16="http://schemas.microsoft.com/office/drawing/2014/main" id="{53FCBBDB-1BCF-498A-B969-46E062218884}"/>
              </a:ext>
            </a:extLst>
          </p:cNvPr>
          <p:cNvSpPr txBox="1">
            <a:spLocks noChangeArrowheads="1"/>
          </p:cNvSpPr>
          <p:nvPr/>
        </p:nvSpPr>
        <p:spPr>
          <a:xfrm>
            <a:off x="1066800" y="882650"/>
            <a:ext cx="7010400" cy="1295400"/>
          </a:xfrm>
          <a:prstGeom prst="rect">
            <a:avLst/>
          </a:prstGeom>
        </p:spPr>
        <p:txBody>
          <a:bodyPr/>
          <a:lst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defRPr>
            </a:lvl9pPr>
          </a:lstStyle>
          <a:p>
            <a:pPr eaLnBrk="1" hangingPunct="1">
              <a:defRPr/>
            </a:pPr>
            <a:r>
              <a:rPr lang="en-GB" altLang="en-US" i="0" dirty="0">
                <a:effectLst>
                  <a:outerShdw blurRad="38100" dist="38100" dir="2700000" algn="tl">
                    <a:srgbClr val="000000"/>
                  </a:outerShdw>
                </a:effectLst>
              </a:rPr>
              <a:t>Pocket money!</a:t>
            </a:r>
          </a:p>
        </p:txBody>
      </p:sp>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 calcmode="lin" valueType="num">
                                      <p:cBhvr additive="base">
                                        <p:cTn id="7"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anim calcmode="lin" valueType="num">
                                      <p:cBhvr additive="base">
                                        <p:cTn id="19"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a:extLst>
              <a:ext uri="{FF2B5EF4-FFF2-40B4-BE49-F238E27FC236}">
                <a16:creationId xmlns:a16="http://schemas.microsoft.com/office/drawing/2014/main" id="{009E1A6A-FE03-CDB6-F54B-540FC3E815FD}"/>
              </a:ext>
            </a:extLst>
          </p:cNvPr>
          <p:cNvSpPr txBox="1">
            <a:spLocks noChangeArrowheads="1"/>
          </p:cNvSpPr>
          <p:nvPr/>
        </p:nvSpPr>
        <p:spPr bwMode="auto">
          <a:xfrm>
            <a:off x="354013" y="836613"/>
            <a:ext cx="8435975"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lstStyle>
            <a:lvl1pPr marL="342900" indent="-3429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lnSpc>
                <a:spcPct val="80000"/>
              </a:lnSpc>
            </a:pPr>
            <a:r>
              <a:rPr lang="en-GB" altLang="en-US" sz="2400" i="0" dirty="0">
                <a:latin typeface="Comic Sans MS"/>
                <a:ea typeface="ＭＳ Ｐゴシック"/>
              </a:rPr>
              <a:t>Medicines prescribed by GP can be stored and administered by Mrs Williams. </a:t>
            </a:r>
            <a:endParaRPr lang="en-GB" altLang="en-US" sz="2400" i="0" dirty="0">
              <a:latin typeface="Comic Sans MS" panose="030F0702030302020204" pitchFamily="66" charset="0"/>
            </a:endParaRPr>
          </a:p>
          <a:p>
            <a:pPr eaLnBrk="1" hangingPunct="1">
              <a:lnSpc>
                <a:spcPct val="80000"/>
              </a:lnSpc>
            </a:pPr>
            <a:endParaRPr lang="en-GB" altLang="en-US" sz="2400" i="0" dirty="0">
              <a:latin typeface="Comic Sans MS" panose="030F0702030302020204" pitchFamily="66" charset="0"/>
            </a:endParaRPr>
          </a:p>
          <a:p>
            <a:pPr eaLnBrk="1" hangingPunct="1">
              <a:lnSpc>
                <a:spcPct val="80000"/>
              </a:lnSpc>
            </a:pPr>
            <a:r>
              <a:rPr lang="en-GB" altLang="en-US" sz="2400" i="0" dirty="0">
                <a:latin typeface="Comic Sans MS"/>
                <a:ea typeface="ＭＳ Ｐゴシック"/>
              </a:rPr>
              <a:t>Name &amp; details of administration should be clearly labelled on the medication when group gathers on the morning of departure and signed in to Mrs Williams.</a:t>
            </a:r>
          </a:p>
          <a:p>
            <a:pPr eaLnBrk="1" hangingPunct="1">
              <a:lnSpc>
                <a:spcPct val="80000"/>
              </a:lnSpc>
              <a:buFont typeface="Wingdings" panose="05000000000000000000" pitchFamily="2" charset="2"/>
              <a:buNone/>
            </a:pPr>
            <a:endParaRPr lang="en-GB" altLang="en-US" sz="2400" i="0" dirty="0">
              <a:latin typeface="Comic Sans MS" panose="030F0702030302020204" pitchFamily="66" charset="0"/>
            </a:endParaRPr>
          </a:p>
          <a:p>
            <a:pPr eaLnBrk="1" hangingPunct="1">
              <a:lnSpc>
                <a:spcPct val="80000"/>
              </a:lnSpc>
            </a:pPr>
            <a:r>
              <a:rPr lang="en-GB" altLang="en-US" sz="2400" i="0" dirty="0">
                <a:latin typeface="Comic Sans MS"/>
                <a:ea typeface="ＭＳ Ｐゴシック"/>
              </a:rPr>
              <a:t>Over the counter remedies e.g. medicines for migraines, antihistamines etc. can also be administered with </a:t>
            </a:r>
            <a:r>
              <a:rPr lang="en-GB" altLang="en-US" sz="2400" i="0" dirty="0">
                <a:solidFill>
                  <a:srgbClr val="00B6B2"/>
                </a:solidFill>
                <a:latin typeface="Comic Sans MS"/>
                <a:ea typeface="ＭＳ Ｐゴシック"/>
              </a:rPr>
              <a:t>clear guidance from parents/carers.</a:t>
            </a:r>
          </a:p>
          <a:p>
            <a:pPr eaLnBrk="1" hangingPunct="1">
              <a:lnSpc>
                <a:spcPct val="80000"/>
              </a:lnSpc>
              <a:buFont typeface="Wingdings" panose="05000000000000000000" pitchFamily="2" charset="2"/>
              <a:buNone/>
            </a:pPr>
            <a:endParaRPr lang="en-GB" altLang="en-US" sz="2400" i="0" dirty="0">
              <a:latin typeface="Comic Sans MS" panose="030F0702030302020204" pitchFamily="66" charset="0"/>
            </a:endParaRPr>
          </a:p>
          <a:p>
            <a:pPr eaLnBrk="1" hangingPunct="1">
              <a:lnSpc>
                <a:spcPct val="80000"/>
              </a:lnSpc>
            </a:pPr>
            <a:r>
              <a:rPr lang="en-GB" altLang="en-US" sz="2400" i="0" dirty="0">
                <a:latin typeface="Comic Sans MS"/>
                <a:ea typeface="ＭＳ Ｐゴシック"/>
              </a:rPr>
              <a:t>If appropriate, travel sickness tablets etc. should be taken prior to the outward journey &amp; additional ones sent for longer journeys during the week &amp; the journey back to England</a:t>
            </a:r>
          </a:p>
          <a:p>
            <a:pPr eaLnBrk="1" hangingPunct="1">
              <a:lnSpc>
                <a:spcPct val="80000"/>
              </a:lnSpc>
              <a:buFont typeface="Wingdings" panose="05000000000000000000" pitchFamily="2" charset="2"/>
              <a:buNone/>
            </a:pPr>
            <a:endParaRPr lang="en-GB" altLang="en-US" sz="2400" i="0" dirty="0">
              <a:latin typeface="Comic Sans MS" panose="030F0702030302020204" pitchFamily="66" charset="0"/>
            </a:endParaRPr>
          </a:p>
          <a:p>
            <a:pPr eaLnBrk="1" hangingPunct="1">
              <a:lnSpc>
                <a:spcPct val="80000"/>
              </a:lnSpc>
            </a:pPr>
            <a:r>
              <a:rPr lang="en-GB" altLang="en-US" sz="2400" i="0" dirty="0">
                <a:latin typeface="Comic Sans MS"/>
                <a:ea typeface="ＭＳ Ｐゴシック"/>
              </a:rPr>
              <a:t>Children should carry their own asthma medication and, ideally, a spare inhaler should also be handed to staff</a:t>
            </a:r>
          </a:p>
          <a:p>
            <a:pPr eaLnBrk="1" hangingPunct="1">
              <a:lnSpc>
                <a:spcPct val="80000"/>
              </a:lnSpc>
              <a:buFont typeface="Wingdings" panose="05000000000000000000" pitchFamily="2" charset="2"/>
              <a:buNone/>
            </a:pPr>
            <a:endParaRPr lang="en-GB" altLang="en-US" sz="1800" i="0" dirty="0"/>
          </a:p>
          <a:p>
            <a:pPr eaLnBrk="1" hangingPunct="1">
              <a:lnSpc>
                <a:spcPct val="80000"/>
              </a:lnSpc>
              <a:buFont typeface="Wingdings" panose="05000000000000000000" pitchFamily="2" charset="2"/>
              <a:buNone/>
            </a:pPr>
            <a:endParaRPr lang="en-GB" altLang="en-US" sz="1800" i="0" dirty="0"/>
          </a:p>
          <a:p>
            <a:pPr eaLnBrk="1" hangingPunct="1">
              <a:lnSpc>
                <a:spcPct val="80000"/>
              </a:lnSpc>
            </a:pPr>
            <a:endParaRPr lang="en-GB" altLang="en-US" sz="1800" i="0" dirty="0"/>
          </a:p>
          <a:p>
            <a:pPr eaLnBrk="1" hangingPunct="1">
              <a:lnSpc>
                <a:spcPct val="80000"/>
              </a:lnSpc>
              <a:buNone/>
            </a:pPr>
            <a:endParaRPr lang="en-GB" altLang="en-US" sz="800" i="0" dirty="0">
              <a:cs typeface="Arial"/>
            </a:endParaRPr>
          </a:p>
        </p:txBody>
      </p:sp>
      <p:sp>
        <p:nvSpPr>
          <p:cNvPr id="3" name="Rectangle 2">
            <a:extLst>
              <a:ext uri="{FF2B5EF4-FFF2-40B4-BE49-F238E27FC236}">
                <a16:creationId xmlns:a16="http://schemas.microsoft.com/office/drawing/2014/main" id="{CEF68203-A5E0-441E-ABE1-35F67CBDBFC0}"/>
              </a:ext>
            </a:extLst>
          </p:cNvPr>
          <p:cNvSpPr txBox="1">
            <a:spLocks noChangeArrowheads="1"/>
          </p:cNvSpPr>
          <p:nvPr/>
        </p:nvSpPr>
        <p:spPr>
          <a:xfrm>
            <a:off x="1258888" y="0"/>
            <a:ext cx="7010400" cy="1295400"/>
          </a:xfrm>
          <a:prstGeom prst="rect">
            <a:avLst/>
          </a:prstGeom>
        </p:spPr>
        <p:txBody>
          <a:bodyPr/>
          <a:lst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defRPr>
            </a:lvl9pPr>
          </a:lstStyle>
          <a:p>
            <a:pPr eaLnBrk="1" hangingPunct="1">
              <a:defRPr/>
            </a:pPr>
            <a:r>
              <a:rPr lang="en-GB" altLang="en-US" i="0">
                <a:effectLst>
                  <a:outerShdw blurRad="38100" dist="38100" dir="2700000" algn="tl">
                    <a:srgbClr val="000000"/>
                  </a:outerShdw>
                </a:effectLst>
              </a:rPr>
              <a:t>Medicine administration</a:t>
            </a:r>
            <a:endParaRPr lang="en-GB" altLang="en-US" i="0" dirty="0">
              <a:effectLst>
                <a:outerShdw blurRad="38100" dist="38100" dir="2700000" algn="tl">
                  <a:srgbClr val="000000"/>
                </a:outerShdw>
              </a:effectLst>
            </a:endParaRPr>
          </a:p>
        </p:txBody>
      </p:sp>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anim calcmode="lin" valueType="num">
                                      <p:cBhvr additive="base">
                                        <p:cTn id="7"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4" end="4"/>
                                            </p:txEl>
                                          </p:spTgt>
                                        </p:tgtEl>
                                        <p:attrNameLst>
                                          <p:attrName>style.visibility</p:attrName>
                                        </p:attrNameLst>
                                      </p:cBhvr>
                                      <p:to>
                                        <p:strVal val="visible"/>
                                      </p:to>
                                    </p:set>
                                    <p:anim calcmode="lin" valueType="num">
                                      <p:cBhvr additive="base">
                                        <p:cTn id="13"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6" end="6"/>
                                            </p:txEl>
                                          </p:spTgt>
                                        </p:tgtEl>
                                        <p:attrNameLst>
                                          <p:attrName>style.visibility</p:attrName>
                                        </p:attrNameLst>
                                      </p:cBhvr>
                                      <p:to>
                                        <p:strVal val="visible"/>
                                      </p:to>
                                    </p:set>
                                    <p:anim calcmode="lin" valueType="num">
                                      <p:cBhvr additive="base">
                                        <p:cTn id="19" dur="500" fill="hold"/>
                                        <p:tgtEl>
                                          <p:spTgt spid="2">
                                            <p:txEl>
                                              <p:pRg st="6" end="6"/>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pRg st="8" end="8"/>
                                            </p:txEl>
                                          </p:spTgt>
                                        </p:tgtEl>
                                        <p:attrNameLst>
                                          <p:attrName>style.visibility</p:attrName>
                                        </p:attrNameLst>
                                      </p:cBhvr>
                                      <p:to>
                                        <p:strVal val="visible"/>
                                      </p:to>
                                    </p:set>
                                    <p:anim calcmode="lin" valueType="num">
                                      <p:cBhvr additive="base">
                                        <p:cTn id="25" dur="500" fill="hold"/>
                                        <p:tgtEl>
                                          <p:spTgt spid="2">
                                            <p:txEl>
                                              <p:pRg st="8" end="8"/>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a:extLst>
              <a:ext uri="{FF2B5EF4-FFF2-40B4-BE49-F238E27FC236}">
                <a16:creationId xmlns:a16="http://schemas.microsoft.com/office/drawing/2014/main" id="{57647A3D-FD34-4B73-B571-46D1F843A104}"/>
              </a:ext>
            </a:extLst>
          </p:cNvPr>
          <p:cNvSpPr txBox="1">
            <a:spLocks noChangeArrowheads="1"/>
          </p:cNvSpPr>
          <p:nvPr/>
        </p:nvSpPr>
        <p:spPr>
          <a:xfrm>
            <a:off x="179512" y="549275"/>
            <a:ext cx="8856984" cy="4535488"/>
          </a:xfrm>
          <a:prstGeom prst="rect">
            <a:avLst/>
          </a:prstGeom>
        </p:spPr>
        <p:txBody>
          <a:bodyPr lIns="91440" tIns="45720" rIns="91440" bIns="45720" anchor="t"/>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eaLnBrk="1" hangingPunct="1">
              <a:lnSpc>
                <a:spcPct val="80000"/>
              </a:lnSpc>
              <a:buFont typeface="Wingdings" panose="05000000000000000000" pitchFamily="2" charset="2"/>
              <a:buNone/>
              <a:defRPr/>
            </a:pPr>
            <a:endParaRPr lang="en-GB" altLang="en-US" sz="2200" i="0" dirty="0">
              <a:cs typeface="Arial"/>
            </a:endParaRPr>
          </a:p>
          <a:p>
            <a:pPr eaLnBrk="1" hangingPunct="1">
              <a:lnSpc>
                <a:spcPct val="80000"/>
              </a:lnSpc>
              <a:defRPr/>
            </a:pPr>
            <a:r>
              <a:rPr lang="en-GB" altLang="en-US" sz="2200" i="0" dirty="0">
                <a:latin typeface="Comic Sans MS"/>
              </a:rPr>
              <a:t>The key is to remember it is not a fashion show &amp; comfort is important!</a:t>
            </a:r>
          </a:p>
          <a:p>
            <a:pPr eaLnBrk="1" hangingPunct="1">
              <a:lnSpc>
                <a:spcPct val="80000"/>
              </a:lnSpc>
              <a:defRPr/>
            </a:pPr>
            <a:r>
              <a:rPr lang="en-GB" altLang="en-US" sz="2200" i="0" dirty="0">
                <a:latin typeface="Comic Sans MS"/>
              </a:rPr>
              <a:t>The weather is not guaranteed – Pack lightly with clothes to suit sun and rain – </a:t>
            </a:r>
            <a:r>
              <a:rPr lang="en-GB" altLang="en-US" sz="2200" b="1" i="0" u="sng" dirty="0">
                <a:latin typeface="Comic Sans MS"/>
              </a:rPr>
              <a:t>also pack sunscreen / sunhats/caps. </a:t>
            </a:r>
          </a:p>
          <a:p>
            <a:pPr eaLnBrk="1" hangingPunct="1">
              <a:lnSpc>
                <a:spcPct val="80000"/>
              </a:lnSpc>
              <a:defRPr/>
            </a:pPr>
            <a:r>
              <a:rPr lang="en-GB" altLang="en-US" sz="2200" b="1" i="0" u="sng" dirty="0">
                <a:latin typeface="Comic Sans MS"/>
              </a:rPr>
              <a:t>Insect repellent roll on </a:t>
            </a:r>
            <a:endParaRPr lang="en-GB" altLang="en-US" sz="2200" b="1" i="0" u="sng" dirty="0">
              <a:latin typeface="Comic Sans MS" panose="030F0702030302020204" pitchFamily="66" charset="0"/>
            </a:endParaRPr>
          </a:p>
          <a:p>
            <a:pPr eaLnBrk="1" hangingPunct="1">
              <a:lnSpc>
                <a:spcPct val="80000"/>
              </a:lnSpc>
              <a:defRPr/>
            </a:pPr>
            <a:r>
              <a:rPr lang="en-GB" altLang="en-US" sz="2200" i="0" dirty="0">
                <a:latin typeface="Comic Sans MS"/>
              </a:rPr>
              <a:t>DVDs for the bus – U only!</a:t>
            </a:r>
          </a:p>
          <a:p>
            <a:pPr eaLnBrk="1" hangingPunct="1">
              <a:lnSpc>
                <a:spcPct val="80000"/>
              </a:lnSpc>
              <a:defRPr/>
            </a:pPr>
            <a:r>
              <a:rPr lang="en-GB" altLang="en-US" sz="2200" i="0" dirty="0">
                <a:latin typeface="Comic Sans MS"/>
              </a:rPr>
              <a:t>Digital Cameras (which will be collected by group leaders each evening) </a:t>
            </a:r>
            <a:endParaRPr lang="en-GB" altLang="en-US" sz="2200" i="0" dirty="0">
              <a:latin typeface="Comic Sans MS" panose="030F0702030302020204" pitchFamily="66" charset="0"/>
            </a:endParaRPr>
          </a:p>
          <a:p>
            <a:pPr>
              <a:lnSpc>
                <a:spcPct val="80000"/>
              </a:lnSpc>
              <a:defRPr/>
            </a:pPr>
            <a:r>
              <a:rPr lang="en-GB" altLang="en-US" sz="2200" i="0" dirty="0">
                <a:latin typeface="Comic Sans MS"/>
              </a:rPr>
              <a:t>Hand held gaming devices such as the old PSP or DS (without the camera) but NOT the Switch as this can connect to the internet. </a:t>
            </a:r>
            <a:endParaRPr lang="en-GB" altLang="en-US" sz="2200" i="0" dirty="0">
              <a:latin typeface="Comic Sans MS" panose="030F0702030302020204" pitchFamily="66" charset="0"/>
            </a:endParaRPr>
          </a:p>
          <a:p>
            <a:pPr eaLnBrk="1" hangingPunct="1">
              <a:lnSpc>
                <a:spcPct val="80000"/>
              </a:lnSpc>
              <a:defRPr/>
            </a:pPr>
            <a:r>
              <a:rPr lang="en-GB" altLang="en-US" sz="2200" i="0" dirty="0">
                <a:latin typeface="Comic Sans MS"/>
              </a:rPr>
              <a:t>European adaptor </a:t>
            </a:r>
            <a:r>
              <a:rPr lang="en-GB" altLang="en-US" sz="2200" dirty="0">
                <a:solidFill>
                  <a:srgbClr val="00B6B2"/>
                </a:solidFill>
                <a:latin typeface="Comic Sans MS"/>
              </a:rPr>
              <a:t>(Each room does have at least one UK socket)</a:t>
            </a:r>
          </a:p>
          <a:p>
            <a:pPr eaLnBrk="1" hangingPunct="1">
              <a:lnSpc>
                <a:spcPct val="80000"/>
              </a:lnSpc>
              <a:defRPr/>
            </a:pPr>
            <a:r>
              <a:rPr lang="en-GB" altLang="en-US" sz="2200" i="0" dirty="0">
                <a:latin typeface="Comic Sans MS"/>
              </a:rPr>
              <a:t>NO MOBILE PHONES or devices which connect to the internet – </a:t>
            </a:r>
            <a:r>
              <a:rPr lang="en-GB" altLang="en-US" sz="2200" b="1" i="0" dirty="0">
                <a:latin typeface="Comic Sans MS"/>
              </a:rPr>
              <a:t>This is imperative for safe-guarding reasons.</a:t>
            </a:r>
            <a:r>
              <a:rPr lang="en-GB" altLang="en-US" sz="2200" i="0" dirty="0">
                <a:latin typeface="Comic Sans MS"/>
              </a:rPr>
              <a:t> </a:t>
            </a:r>
            <a:r>
              <a:rPr lang="en-GB" altLang="en-US" sz="2200" i="0" dirty="0">
                <a:solidFill>
                  <a:srgbClr val="FF0000"/>
                </a:solidFill>
                <a:latin typeface="Comic Sans MS"/>
              </a:rPr>
              <a:t>Any mobile phones found will be confiscated so please do not allow your children to pack theirs!  </a:t>
            </a:r>
            <a:endParaRPr lang="en-GB" altLang="en-US" sz="2200" i="0" dirty="0">
              <a:solidFill>
                <a:srgbClr val="FF0000"/>
              </a:solidFill>
              <a:latin typeface="Comic Sans MS" panose="030F0702030302020204" pitchFamily="66" charset="0"/>
            </a:endParaRPr>
          </a:p>
        </p:txBody>
      </p:sp>
      <p:sp>
        <p:nvSpPr>
          <p:cNvPr id="3" name="Rectangle 2">
            <a:extLst>
              <a:ext uri="{FF2B5EF4-FFF2-40B4-BE49-F238E27FC236}">
                <a16:creationId xmlns:a16="http://schemas.microsoft.com/office/drawing/2014/main" id="{2165283A-0B3B-4DB2-8F4A-C9A55383727F}"/>
              </a:ext>
            </a:extLst>
          </p:cNvPr>
          <p:cNvSpPr txBox="1">
            <a:spLocks noChangeArrowheads="1"/>
          </p:cNvSpPr>
          <p:nvPr/>
        </p:nvSpPr>
        <p:spPr>
          <a:xfrm>
            <a:off x="755650" y="0"/>
            <a:ext cx="7010400" cy="1368425"/>
          </a:xfrm>
          <a:prstGeom prst="rect">
            <a:avLst/>
          </a:prstGeom>
        </p:spPr>
        <p:txBody>
          <a:bodyPr/>
          <a:lst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defRPr>
            </a:lvl9pPr>
          </a:lstStyle>
          <a:p>
            <a:pPr eaLnBrk="1" hangingPunct="1">
              <a:defRPr/>
            </a:pPr>
            <a:r>
              <a:rPr lang="en-GB" altLang="en-US" i="0" dirty="0">
                <a:effectLst>
                  <a:outerShdw blurRad="38100" dist="38100" dir="2700000" algn="tl">
                    <a:srgbClr val="000000"/>
                  </a:outerShdw>
                </a:effectLst>
              </a:rPr>
              <a:t>Kit List</a:t>
            </a:r>
          </a:p>
        </p:txBody>
      </p:sp>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 calcmode="lin" valueType="num">
                                      <p:cBhvr additive="base">
                                        <p:cTn id="7"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anim calcmode="lin" valueType="num">
                                      <p:cBhvr additive="base">
                                        <p:cTn id="19"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pRg st="4" end="4"/>
                                            </p:txEl>
                                          </p:spTgt>
                                        </p:tgtEl>
                                        <p:attrNameLst>
                                          <p:attrName>style.visibility</p:attrName>
                                        </p:attrNameLst>
                                      </p:cBhvr>
                                      <p:to>
                                        <p:strVal val="visible"/>
                                      </p:to>
                                    </p:set>
                                    <p:anim calcmode="lin" valueType="num">
                                      <p:cBhvr additive="base">
                                        <p:cTn id="25"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2">
                                            <p:txEl>
                                              <p:pRg st="5" end="5"/>
                                            </p:txEl>
                                          </p:spTgt>
                                        </p:tgtEl>
                                        <p:attrNameLst>
                                          <p:attrName>style.visibility</p:attrName>
                                        </p:attrNameLst>
                                      </p:cBhvr>
                                      <p:to>
                                        <p:strVal val="visible"/>
                                      </p:to>
                                    </p:set>
                                    <p:anim calcmode="lin" valueType="num">
                                      <p:cBhvr additive="base">
                                        <p:cTn id="31" dur="500" fill="hold"/>
                                        <p:tgtEl>
                                          <p:spTgt spid="2">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2">
                                            <p:txEl>
                                              <p:pRg st="6" end="6"/>
                                            </p:txEl>
                                          </p:spTgt>
                                        </p:tgtEl>
                                        <p:attrNameLst>
                                          <p:attrName>style.visibility</p:attrName>
                                        </p:attrNameLst>
                                      </p:cBhvr>
                                      <p:to>
                                        <p:strVal val="visible"/>
                                      </p:to>
                                    </p:set>
                                    <p:anim calcmode="lin" valueType="num">
                                      <p:cBhvr additive="base">
                                        <p:cTn id="37" dur="500" fill="hold"/>
                                        <p:tgtEl>
                                          <p:spTgt spid="2">
                                            <p:txEl>
                                              <p:pRg st="6" end="6"/>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2">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4" fill="hold" nodeType="clickEffect">
                                  <p:stCondLst>
                                    <p:cond delay="0"/>
                                  </p:stCondLst>
                                  <p:childTnLst>
                                    <p:set>
                                      <p:cBhvr>
                                        <p:cTn id="42" dur="1" fill="hold">
                                          <p:stCondLst>
                                            <p:cond delay="0"/>
                                          </p:stCondLst>
                                        </p:cTn>
                                        <p:tgtEl>
                                          <p:spTgt spid="2">
                                            <p:txEl>
                                              <p:pRg st="7" end="7"/>
                                            </p:txEl>
                                          </p:spTgt>
                                        </p:tgtEl>
                                        <p:attrNameLst>
                                          <p:attrName>style.visibility</p:attrName>
                                        </p:attrNameLst>
                                      </p:cBhvr>
                                      <p:to>
                                        <p:strVal val="visible"/>
                                      </p:to>
                                    </p:set>
                                    <p:anim calcmode="lin" valueType="num">
                                      <p:cBhvr additive="base">
                                        <p:cTn id="43" dur="500" fill="hold"/>
                                        <p:tgtEl>
                                          <p:spTgt spid="2">
                                            <p:txEl>
                                              <p:pRg st="7" end="7"/>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2">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2" presetClass="entr" presetSubtype="4" fill="hold" nodeType="clickEffect">
                                  <p:stCondLst>
                                    <p:cond delay="0"/>
                                  </p:stCondLst>
                                  <p:childTnLst>
                                    <p:set>
                                      <p:cBhvr>
                                        <p:cTn id="48" dur="1" fill="hold">
                                          <p:stCondLst>
                                            <p:cond delay="0"/>
                                          </p:stCondLst>
                                        </p:cTn>
                                        <p:tgtEl>
                                          <p:spTgt spid="2">
                                            <p:txEl>
                                              <p:pRg st="8" end="8"/>
                                            </p:txEl>
                                          </p:spTgt>
                                        </p:tgtEl>
                                        <p:attrNameLst>
                                          <p:attrName>style.visibility</p:attrName>
                                        </p:attrNameLst>
                                      </p:cBhvr>
                                      <p:to>
                                        <p:strVal val="visible"/>
                                      </p:to>
                                    </p:set>
                                    <p:anim calcmode="lin" valueType="num">
                                      <p:cBhvr additive="base">
                                        <p:cTn id="49" dur="500" fill="hold"/>
                                        <p:tgtEl>
                                          <p:spTgt spid="2">
                                            <p:txEl>
                                              <p:pRg st="8" end="8"/>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2">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a:extLst>
              <a:ext uri="{FF2B5EF4-FFF2-40B4-BE49-F238E27FC236}">
                <a16:creationId xmlns:a16="http://schemas.microsoft.com/office/drawing/2014/main" id="{FB197651-46B6-A104-2987-372C39DCF7D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30300" y="903288"/>
            <a:ext cx="6883400" cy="5973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a:extLst>
              <a:ext uri="{FF2B5EF4-FFF2-40B4-BE49-F238E27FC236}">
                <a16:creationId xmlns:a16="http://schemas.microsoft.com/office/drawing/2014/main" id="{63122E49-B651-49FB-BFD4-D9B8CDF9FED7}"/>
              </a:ext>
            </a:extLst>
          </p:cNvPr>
          <p:cNvSpPr txBox="1">
            <a:spLocks noChangeArrowheads="1"/>
          </p:cNvSpPr>
          <p:nvPr/>
        </p:nvSpPr>
        <p:spPr>
          <a:xfrm>
            <a:off x="827088" y="44450"/>
            <a:ext cx="7010400" cy="1295400"/>
          </a:xfrm>
          <a:prstGeom prst="rect">
            <a:avLst/>
          </a:prstGeom>
        </p:spPr>
        <p:txBody>
          <a:bodyPr/>
          <a:lst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defRPr>
            </a:lvl9pPr>
          </a:lstStyle>
          <a:p>
            <a:pPr eaLnBrk="1" hangingPunct="1">
              <a:defRPr/>
            </a:pPr>
            <a:r>
              <a:rPr lang="en-GB" altLang="en-US" sz="3600" i="0" dirty="0">
                <a:effectLst>
                  <a:outerShdw blurRad="38100" dist="38100" dir="2700000" algn="tl">
                    <a:srgbClr val="000000"/>
                  </a:outerShdw>
                </a:effectLst>
              </a:rPr>
              <a:t>Please label your child’s luggage</a:t>
            </a:r>
          </a:p>
        </p:txBody>
      </p:sp>
    </p:spTree>
  </p:cSld>
  <p:clrMapOvr>
    <a:masterClrMapping/>
  </p:clrMapOvr>
  <p:transition spd="slow">
    <p:fade thruBlk="1"/>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a:extLst>
              <a:ext uri="{FF2B5EF4-FFF2-40B4-BE49-F238E27FC236}">
                <a16:creationId xmlns:a16="http://schemas.microsoft.com/office/drawing/2014/main" id="{5B5D3822-8534-30CA-5E46-CF33734DDCE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8988" y="1268413"/>
            <a:ext cx="3630612" cy="4943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79" name="Picture 4">
            <a:extLst>
              <a:ext uri="{FF2B5EF4-FFF2-40B4-BE49-F238E27FC236}">
                <a16:creationId xmlns:a16="http://schemas.microsoft.com/office/drawing/2014/main" id="{58F7A09B-666E-3264-9AFC-1E4C99DA9B1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0" y="1268413"/>
            <a:ext cx="3787775" cy="4943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2">
            <a:extLst>
              <a:ext uri="{FF2B5EF4-FFF2-40B4-BE49-F238E27FC236}">
                <a16:creationId xmlns:a16="http://schemas.microsoft.com/office/drawing/2014/main" id="{6C32F52D-9E2C-44C4-9356-D426A75FF476}"/>
              </a:ext>
            </a:extLst>
          </p:cNvPr>
          <p:cNvSpPr txBox="1">
            <a:spLocks noChangeArrowheads="1"/>
          </p:cNvSpPr>
          <p:nvPr/>
        </p:nvSpPr>
        <p:spPr>
          <a:xfrm>
            <a:off x="393700" y="333375"/>
            <a:ext cx="8680450" cy="1295400"/>
          </a:xfrm>
          <a:prstGeom prst="rect">
            <a:avLst/>
          </a:prstGeom>
        </p:spPr>
        <p:txBody>
          <a:bodyPr/>
          <a:lst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defRPr>
            </a:lvl9pPr>
          </a:lstStyle>
          <a:p>
            <a:pPr eaLnBrk="1" hangingPunct="1">
              <a:defRPr/>
            </a:pPr>
            <a:r>
              <a:rPr lang="en-GB" altLang="en-US" sz="4000" i="0" dirty="0">
                <a:effectLst>
                  <a:outerShdw blurRad="38100" dist="38100" dir="2700000" algn="tl">
                    <a:srgbClr val="000000"/>
                  </a:outerShdw>
                </a:effectLst>
              </a:rPr>
              <a:t>Example of ID card children will carry</a:t>
            </a:r>
          </a:p>
        </p:txBody>
      </p:sp>
    </p:spTree>
  </p:cSld>
  <p:clrMapOvr>
    <a:masterClrMapping/>
  </p:clrMapOvr>
  <p:transition spd="slow">
    <p:fade thruBlk="1"/>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9831EB9A-E3F3-92D2-534D-4528577878C3}"/>
              </a:ext>
            </a:extLst>
          </p:cNvPr>
          <p:cNvSpPr txBox="1">
            <a:spLocks noChangeArrowheads="1"/>
          </p:cNvSpPr>
          <p:nvPr/>
        </p:nvSpPr>
        <p:spPr>
          <a:xfrm>
            <a:off x="755576" y="260649"/>
            <a:ext cx="7010400" cy="792088"/>
          </a:xfrm>
          <a:prstGeom prst="rect">
            <a:avLst/>
          </a:prstGeom>
        </p:spPr>
        <p:txBody>
          <a:bodyPr/>
          <a:lst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defRPr>
            </a:lvl9pPr>
          </a:lstStyle>
          <a:p>
            <a:pPr eaLnBrk="1" hangingPunct="1">
              <a:defRPr/>
            </a:pPr>
            <a:r>
              <a:rPr lang="en-GB" altLang="en-US" i="0" dirty="0">
                <a:effectLst>
                  <a:outerShdw blurRad="38100" dist="38100" dir="2700000" algn="tl">
                    <a:srgbClr val="000000"/>
                  </a:outerShdw>
                </a:effectLst>
              </a:rPr>
              <a:t>Fund raising</a:t>
            </a:r>
          </a:p>
          <a:p>
            <a:pPr algn="l" eaLnBrk="1" hangingPunct="1">
              <a:defRPr/>
            </a:pPr>
            <a:r>
              <a:rPr lang="en-GB" altLang="en-US" sz="2400" b="1" i="0" u="sng" dirty="0">
                <a:latin typeface="+mn-lt"/>
              </a:rPr>
              <a:t>What you have paid for:</a:t>
            </a:r>
          </a:p>
          <a:p>
            <a:pPr algn="l" eaLnBrk="1" hangingPunct="1">
              <a:defRPr/>
            </a:pPr>
            <a:r>
              <a:rPr lang="en-GB" altLang="en-US" sz="2400" i="0" dirty="0">
                <a:latin typeface="+mn-lt"/>
              </a:rPr>
              <a:t>- All travel coach, ferry and travel within Paris for 5 days.</a:t>
            </a:r>
          </a:p>
          <a:p>
            <a:pPr algn="l" eaLnBrk="1" hangingPunct="1">
              <a:defRPr/>
            </a:pPr>
            <a:r>
              <a:rPr lang="en-GB" altLang="en-US" sz="2400" i="0" dirty="0">
                <a:latin typeface="+mn-lt"/>
              </a:rPr>
              <a:t>- Three meals a day while at the chateau including a packed lunch on the way home.</a:t>
            </a:r>
          </a:p>
          <a:p>
            <a:pPr algn="l" eaLnBrk="1" hangingPunct="1">
              <a:defRPr/>
            </a:pPr>
            <a:r>
              <a:rPr lang="en-GB" altLang="en-US" sz="2400" i="0" dirty="0">
                <a:latin typeface="+mn-lt"/>
              </a:rPr>
              <a:t>- 4 nights accommodation at the chateau.</a:t>
            </a:r>
          </a:p>
          <a:p>
            <a:pPr algn="l" eaLnBrk="1" hangingPunct="1">
              <a:defRPr/>
            </a:pPr>
            <a:r>
              <a:rPr lang="en-GB" altLang="en-US" sz="2400" i="0" dirty="0">
                <a:latin typeface="+mn-lt"/>
              </a:rPr>
              <a:t>- all entertainment and activities at the chateau. </a:t>
            </a:r>
          </a:p>
          <a:p>
            <a:pPr algn="l" eaLnBrk="1" hangingPunct="1">
              <a:defRPr/>
            </a:pPr>
            <a:r>
              <a:rPr lang="en-GB" altLang="en-US" sz="2400" b="1" i="0" u="sng" dirty="0">
                <a:latin typeface="+mn-lt"/>
              </a:rPr>
              <a:t>What has not been covered:</a:t>
            </a:r>
          </a:p>
          <a:p>
            <a:pPr algn="l" eaLnBrk="1" hangingPunct="1">
              <a:defRPr/>
            </a:pPr>
            <a:r>
              <a:rPr lang="en-GB" altLang="en-US" sz="2400" i="0" dirty="0">
                <a:latin typeface="+mn-lt"/>
              </a:rPr>
              <a:t>Parking for the coach at Provins and show.</a:t>
            </a:r>
          </a:p>
          <a:p>
            <a:pPr marL="0" indent="0" algn="l" eaLnBrk="1" hangingPunct="1">
              <a:lnSpc>
                <a:spcPct val="80000"/>
              </a:lnSpc>
              <a:buFontTx/>
              <a:buNone/>
              <a:defRPr/>
            </a:pPr>
            <a:r>
              <a:rPr lang="en-GB" sz="2400" dirty="0"/>
              <a:t>Bateaux </a:t>
            </a:r>
            <a:r>
              <a:rPr lang="en-GB" sz="2400" dirty="0" err="1"/>
              <a:t>Parisiens</a:t>
            </a:r>
            <a:r>
              <a:rPr lang="en-GB" sz="2400" dirty="0"/>
              <a:t> – river cruise  </a:t>
            </a:r>
            <a:endParaRPr lang="en-GB" altLang="en-US" sz="2400" i="0" dirty="0"/>
          </a:p>
          <a:p>
            <a:pPr marL="0" indent="0" algn="l" eaLnBrk="1" hangingPunct="1">
              <a:lnSpc>
                <a:spcPct val="80000"/>
              </a:lnSpc>
              <a:buFontTx/>
              <a:buNone/>
              <a:defRPr/>
            </a:pPr>
            <a:r>
              <a:rPr lang="en-GB" altLang="en-US" sz="2400" i="0" dirty="0"/>
              <a:t>Access to the </a:t>
            </a:r>
            <a:r>
              <a:rPr lang="en-GB" sz="2400" dirty="0"/>
              <a:t>Eiffel Tower</a:t>
            </a:r>
          </a:p>
          <a:p>
            <a:pPr marL="0" indent="0" algn="l" eaLnBrk="1" hangingPunct="1">
              <a:lnSpc>
                <a:spcPct val="80000"/>
              </a:lnSpc>
              <a:buFontTx/>
              <a:buNone/>
              <a:defRPr/>
            </a:pPr>
            <a:r>
              <a:rPr lang="en-GB" altLang="en-US" sz="2400" i="0" dirty="0"/>
              <a:t>Entrance to </a:t>
            </a:r>
            <a:r>
              <a:rPr lang="en-GB" altLang="en-US" sz="2400" i="0" dirty="0" err="1">
                <a:latin typeface="Comic Sans MS" panose="030F0702030302020204" pitchFamily="66" charset="0"/>
              </a:rPr>
              <a:t>Musée</a:t>
            </a:r>
            <a:r>
              <a:rPr lang="en-GB" altLang="en-US" sz="2400" i="0" dirty="0">
                <a:latin typeface="Comic Sans MS" panose="030F0702030302020204" pitchFamily="66" charset="0"/>
              </a:rPr>
              <a:t> du Louvre</a:t>
            </a:r>
          </a:p>
          <a:p>
            <a:pPr marL="0" indent="0" algn="l" eaLnBrk="1" hangingPunct="1">
              <a:lnSpc>
                <a:spcPct val="80000"/>
              </a:lnSpc>
              <a:buFontTx/>
              <a:buNone/>
              <a:defRPr/>
            </a:pPr>
            <a:r>
              <a:rPr lang="en-GB" altLang="en-US" sz="2400" i="0" dirty="0"/>
              <a:t>Entrance to </a:t>
            </a:r>
            <a:r>
              <a:rPr lang="en-GB" altLang="en-US" sz="2400" i="0" dirty="0" err="1">
                <a:latin typeface="Comic Sans MS" panose="030F0702030302020204" pitchFamily="66" charset="0"/>
              </a:rPr>
              <a:t>Chocolaterie</a:t>
            </a:r>
            <a:r>
              <a:rPr lang="en-GB" altLang="en-US" sz="2400" i="0" dirty="0">
                <a:latin typeface="Comic Sans MS" panose="030F0702030302020204" pitchFamily="66" charset="0"/>
              </a:rPr>
              <a:t> de Lachelle</a:t>
            </a:r>
          </a:p>
          <a:p>
            <a:pPr marL="0" indent="0" algn="l" eaLnBrk="1" hangingPunct="1">
              <a:lnSpc>
                <a:spcPct val="80000"/>
              </a:lnSpc>
              <a:buFontTx/>
              <a:buNone/>
              <a:defRPr/>
            </a:pPr>
            <a:r>
              <a:rPr lang="en-GB" altLang="en-US" sz="2400" i="0" dirty="0"/>
              <a:t>Money for those in year 7 who are not going so that they can have a ‘French experience’ </a:t>
            </a:r>
          </a:p>
          <a:p>
            <a:pPr marL="0" indent="0" eaLnBrk="1" hangingPunct="1">
              <a:lnSpc>
                <a:spcPct val="80000"/>
              </a:lnSpc>
              <a:buFontTx/>
              <a:buNone/>
              <a:defRPr/>
            </a:pPr>
            <a:r>
              <a:rPr lang="en-GB" altLang="en-US" sz="2400" b="1" i="0" u="sng" dirty="0">
                <a:solidFill>
                  <a:srgbClr val="FF0000"/>
                </a:solidFill>
                <a:latin typeface="Comic Sans MS" panose="030F0702030302020204" pitchFamily="66" charset="0"/>
              </a:rPr>
              <a:t>This is an additional £1500</a:t>
            </a:r>
          </a:p>
          <a:p>
            <a:pPr marL="0" indent="0" algn="l" eaLnBrk="1" hangingPunct="1">
              <a:lnSpc>
                <a:spcPct val="80000"/>
              </a:lnSpc>
              <a:buFontTx/>
              <a:buNone/>
              <a:defRPr/>
            </a:pPr>
            <a:endParaRPr lang="en-GB" altLang="en-US" sz="2400" i="0" dirty="0"/>
          </a:p>
          <a:p>
            <a:pPr algn="l" eaLnBrk="1" hangingPunct="1">
              <a:defRPr/>
            </a:pPr>
            <a:r>
              <a:rPr lang="en-GB" altLang="en-US" i="0" dirty="0">
                <a:effectLst>
                  <a:outerShdw blurRad="38100" dist="38100" dir="2700000" algn="tl">
                    <a:srgbClr val="000000"/>
                  </a:outerShdw>
                </a:effectLst>
              </a:rPr>
              <a:t> </a:t>
            </a:r>
          </a:p>
        </p:txBody>
      </p:sp>
    </p:spTree>
    <p:extLst>
      <p:ext uri="{BB962C8B-B14F-4D97-AF65-F5344CB8AC3E}">
        <p14:creationId xmlns:p14="http://schemas.microsoft.com/office/powerpoint/2010/main" val="2252878410"/>
      </p:ext>
    </p:extLst>
  </p:cSld>
  <p:clrMapOvr>
    <a:masterClrMapping/>
  </p:clrMapOvr>
  <p:transition spd="slow">
    <p:fade thruBlk="1"/>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8D5E80-EB96-7E99-3461-FC0AADEBAD38}"/>
            </a:ext>
          </a:extLst>
        </p:cNvPr>
        <p:cNvGrpSpPr/>
        <p:nvPr/>
      </p:nvGrpSpPr>
      <p:grpSpPr>
        <a:xfrm>
          <a:off x="0" y="0"/>
          <a:ext cx="0" cy="0"/>
          <a:chOff x="0" y="0"/>
          <a:chExt cx="0" cy="0"/>
        </a:xfrm>
      </p:grpSpPr>
      <p:sp>
        <p:nvSpPr>
          <p:cNvPr id="2" name="Rectangle 2">
            <a:extLst>
              <a:ext uri="{FF2B5EF4-FFF2-40B4-BE49-F238E27FC236}">
                <a16:creationId xmlns:a16="http://schemas.microsoft.com/office/drawing/2014/main" id="{235CAE8A-EB6E-D645-D633-37FD9DE02346}"/>
              </a:ext>
            </a:extLst>
          </p:cNvPr>
          <p:cNvSpPr txBox="1">
            <a:spLocks noChangeArrowheads="1"/>
          </p:cNvSpPr>
          <p:nvPr/>
        </p:nvSpPr>
        <p:spPr>
          <a:xfrm>
            <a:off x="755576" y="260649"/>
            <a:ext cx="7010400" cy="792088"/>
          </a:xfrm>
          <a:prstGeom prst="rect">
            <a:avLst/>
          </a:prstGeom>
        </p:spPr>
        <p:txBody>
          <a:bodyPr/>
          <a:lst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defRPr>
            </a:lvl9pPr>
          </a:lstStyle>
          <a:p>
            <a:pPr eaLnBrk="1" hangingPunct="1">
              <a:defRPr/>
            </a:pPr>
            <a:r>
              <a:rPr lang="en-GB" altLang="en-US" i="0" dirty="0">
                <a:effectLst>
                  <a:outerShdw blurRad="38100" dist="38100" dir="2700000" algn="tl">
                    <a:srgbClr val="000000"/>
                  </a:outerShdw>
                </a:effectLst>
              </a:rPr>
              <a:t>Behaviour </a:t>
            </a:r>
          </a:p>
          <a:p>
            <a:pPr algn="l" eaLnBrk="1" hangingPunct="1">
              <a:defRPr/>
            </a:pPr>
            <a:endParaRPr lang="en-GB" altLang="en-US" sz="1400" i="0" dirty="0">
              <a:solidFill>
                <a:schemeClr val="tx1"/>
              </a:solidFill>
              <a:latin typeface="+mn-lt"/>
            </a:endParaRPr>
          </a:p>
          <a:p>
            <a:pPr algn="l" eaLnBrk="1" hangingPunct="1">
              <a:defRPr/>
            </a:pPr>
            <a:r>
              <a:rPr lang="en-GB" altLang="en-US" sz="1600" i="0" dirty="0">
                <a:solidFill>
                  <a:schemeClr val="tx1"/>
                </a:solidFill>
                <a:latin typeface="+mn-lt"/>
              </a:rPr>
              <a:t>Before we look at the Chateau, I wanted to take a moment to remind you of the importance of expected behaviour during this residential. </a:t>
            </a:r>
            <a:r>
              <a:rPr lang="en-GB" altLang="en-US" sz="1600" b="1" i="0" u="sng" dirty="0">
                <a:solidFill>
                  <a:schemeClr val="tx1"/>
                </a:solidFill>
                <a:latin typeface="+mn-lt"/>
              </a:rPr>
              <a:t>Our aim is to ensure a safe and enjoyable experience for all students involved.</a:t>
            </a:r>
          </a:p>
          <a:p>
            <a:pPr algn="l" eaLnBrk="1" hangingPunct="1">
              <a:defRPr/>
            </a:pPr>
            <a:endParaRPr lang="en-GB" altLang="en-US" sz="1600" i="0" dirty="0">
              <a:solidFill>
                <a:schemeClr val="tx1"/>
              </a:solidFill>
              <a:latin typeface="+mn-lt"/>
            </a:endParaRPr>
          </a:p>
          <a:p>
            <a:pPr algn="l" eaLnBrk="1" hangingPunct="1">
              <a:defRPr/>
            </a:pPr>
            <a:r>
              <a:rPr lang="en-GB" altLang="en-US" sz="1600" i="0" dirty="0">
                <a:solidFill>
                  <a:schemeClr val="tx1"/>
                </a:solidFill>
                <a:latin typeface="+mn-lt"/>
              </a:rPr>
              <a:t>Throughout the trip, whether we're traveling on the coach, crossing on the ferry, staying at the chateau, </a:t>
            </a:r>
            <a:r>
              <a:rPr lang="en-GB" altLang="en-US" sz="1600" i="0">
                <a:solidFill>
                  <a:schemeClr val="tx1"/>
                </a:solidFill>
                <a:latin typeface="+mn-lt"/>
              </a:rPr>
              <a:t>or museums/wandering </a:t>
            </a:r>
            <a:r>
              <a:rPr lang="en-GB" altLang="en-US" sz="1600" i="0" dirty="0">
                <a:solidFill>
                  <a:schemeClr val="tx1"/>
                </a:solidFill>
                <a:latin typeface="+mn-lt"/>
              </a:rPr>
              <a:t>the streets of Paris, </a:t>
            </a:r>
            <a:r>
              <a:rPr lang="en-GB" altLang="en-US" sz="1600" b="1" i="0" u="sng" dirty="0">
                <a:solidFill>
                  <a:schemeClr val="tx1"/>
                </a:solidFill>
                <a:latin typeface="+mn-lt"/>
              </a:rPr>
              <a:t>we expect nothing less than the highest standard of good behaviour from every student. It's imperative that they represent themselves, their families, and St Nicholas Middle School with dignity and respect.</a:t>
            </a:r>
          </a:p>
          <a:p>
            <a:pPr algn="l" eaLnBrk="1" hangingPunct="1">
              <a:defRPr/>
            </a:pPr>
            <a:endParaRPr lang="en-GB" altLang="en-US" sz="1600" i="0" dirty="0">
              <a:solidFill>
                <a:schemeClr val="tx1"/>
              </a:solidFill>
              <a:latin typeface="+mn-lt"/>
            </a:endParaRPr>
          </a:p>
          <a:p>
            <a:pPr algn="l" eaLnBrk="1" hangingPunct="1">
              <a:defRPr/>
            </a:pPr>
            <a:r>
              <a:rPr lang="en-GB" altLang="en-US" sz="1600" i="0" dirty="0">
                <a:solidFill>
                  <a:schemeClr val="tx1"/>
                </a:solidFill>
                <a:latin typeface="+mn-lt"/>
              </a:rPr>
              <a:t>Please emphasize to your child the significance of their conduct, as we will be interacting with members of the public and it's crucial to maintain a positive impression. </a:t>
            </a:r>
            <a:r>
              <a:rPr lang="en-GB" altLang="en-US" sz="1600" b="1" i="0" u="sng" dirty="0">
                <a:solidFill>
                  <a:schemeClr val="tx1"/>
                </a:solidFill>
                <a:latin typeface="+mn-lt"/>
              </a:rPr>
              <a:t>Silly or dangerous behaviour will not be tolerated under any circumstances.</a:t>
            </a:r>
          </a:p>
          <a:p>
            <a:pPr algn="l" eaLnBrk="1" hangingPunct="1">
              <a:defRPr/>
            </a:pPr>
            <a:endParaRPr lang="en-GB" altLang="en-US" sz="1600" i="0" dirty="0">
              <a:solidFill>
                <a:schemeClr val="tx1"/>
              </a:solidFill>
              <a:latin typeface="+mn-lt"/>
            </a:endParaRPr>
          </a:p>
          <a:p>
            <a:pPr algn="l" eaLnBrk="1" hangingPunct="1">
              <a:defRPr/>
            </a:pPr>
            <a:r>
              <a:rPr lang="en-GB" altLang="en-US" sz="1600" i="0" dirty="0">
                <a:solidFill>
                  <a:schemeClr val="tx1"/>
                </a:solidFill>
                <a:latin typeface="+mn-lt"/>
              </a:rPr>
              <a:t>In the event of any behavioural issues, students will be given warnings. However, </a:t>
            </a:r>
            <a:r>
              <a:rPr lang="en-GB" altLang="en-US" sz="1600" b="1" i="0" u="sng" dirty="0">
                <a:solidFill>
                  <a:schemeClr val="tx1"/>
                </a:solidFill>
                <a:latin typeface="+mn-lt"/>
              </a:rPr>
              <a:t>if their actions pose a risk to themselves or others, they may be required to sit out of certain activities</a:t>
            </a:r>
            <a:r>
              <a:rPr lang="en-GB" altLang="en-US" sz="1600" i="0" dirty="0">
                <a:solidFill>
                  <a:schemeClr val="tx1"/>
                </a:solidFill>
                <a:latin typeface="+mn-lt"/>
              </a:rPr>
              <a:t>. It's essential to note that our student-to-teacher ratios are meticulously planned, and </a:t>
            </a:r>
            <a:r>
              <a:rPr lang="en-GB" altLang="en-US" sz="1600" b="1" i="0" u="sng" dirty="0">
                <a:solidFill>
                  <a:schemeClr val="tx1"/>
                </a:solidFill>
                <a:latin typeface="+mn-lt"/>
              </a:rPr>
              <a:t>any disruption affects the entire group</a:t>
            </a:r>
            <a:r>
              <a:rPr lang="en-GB" altLang="en-US" sz="1600" i="0" dirty="0">
                <a:solidFill>
                  <a:schemeClr val="tx1"/>
                </a:solidFill>
                <a:latin typeface="+mn-lt"/>
              </a:rPr>
              <a:t>. Consequently, if a student cannot participate in an activity, it impacts the entire group dynamic, as we cannot leave any child unattended.</a:t>
            </a:r>
          </a:p>
          <a:p>
            <a:pPr algn="l" eaLnBrk="1" hangingPunct="1">
              <a:defRPr/>
            </a:pPr>
            <a:endParaRPr lang="en-GB" altLang="en-US" sz="2400" i="0" dirty="0">
              <a:solidFill>
                <a:schemeClr val="tx1"/>
              </a:solidFill>
              <a:latin typeface="+mn-lt"/>
            </a:endParaRPr>
          </a:p>
          <a:p>
            <a:pPr algn="l" eaLnBrk="1" hangingPunct="1">
              <a:defRPr/>
            </a:pPr>
            <a:r>
              <a:rPr lang="en-GB" altLang="en-US" i="0" dirty="0">
                <a:effectLst>
                  <a:outerShdw blurRad="38100" dist="38100" dir="2700000" algn="tl">
                    <a:srgbClr val="000000"/>
                  </a:outerShdw>
                </a:effectLst>
              </a:rPr>
              <a:t> </a:t>
            </a:r>
          </a:p>
        </p:txBody>
      </p:sp>
    </p:spTree>
    <p:extLst>
      <p:ext uri="{BB962C8B-B14F-4D97-AF65-F5344CB8AC3E}">
        <p14:creationId xmlns:p14="http://schemas.microsoft.com/office/powerpoint/2010/main" val="2320049469"/>
      </p:ext>
    </p:extLst>
  </p:cSld>
  <p:clrMapOvr>
    <a:masterClrMapping/>
  </p:clrMapOvr>
  <p:transition spd="slow">
    <p:fade thruBlk="1"/>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D495201-E1BF-4687-8F46-2D607F2955F9}"/>
              </a:ext>
            </a:extLst>
          </p:cNvPr>
          <p:cNvSpPr>
            <a:spLocks noChangeArrowheads="1"/>
          </p:cNvSpPr>
          <p:nvPr/>
        </p:nvSpPr>
        <p:spPr bwMode="auto">
          <a:xfrm>
            <a:off x="0" y="0"/>
            <a:ext cx="9144000" cy="3429000"/>
          </a:xfrm>
          <a:prstGeom prst="rect">
            <a:avLst/>
          </a:prstGeom>
          <a:blipFill dpi="0" rotWithShape="1">
            <a:blip r:embed="rId3"/>
            <a:srcRect/>
            <a:stretch>
              <a:fillRect/>
            </a:stretch>
          </a:blipFill>
          <a:ln w="9525">
            <a:solidFill>
              <a:srgbClr val="4A7EBB"/>
            </a:solidFill>
            <a:miter lim="800000"/>
            <a:headEnd/>
            <a:tailEnd/>
          </a:ln>
          <a:effectLst>
            <a:outerShdw blurRad="63500" dist="23000" dir="5400000" rotWithShape="0">
              <a:srgbClr val="000000">
                <a:alpha val="34998"/>
              </a:srgbClr>
            </a:outerShdw>
          </a:effectLst>
        </p:spPr>
        <p:txBody>
          <a:bodyPr anchor="ctr"/>
          <a:lstStyle>
            <a:lvl1pPr>
              <a:defRPr i="1">
                <a:solidFill>
                  <a:schemeClr val="tx1"/>
                </a:solidFill>
                <a:latin typeface="Arial" charset="0"/>
                <a:ea typeface="ＭＳ Ｐゴシック" charset="-128"/>
              </a:defRPr>
            </a:lvl1pPr>
            <a:lvl2pPr marL="742950" indent="-285750">
              <a:defRPr i="1">
                <a:solidFill>
                  <a:schemeClr val="tx1"/>
                </a:solidFill>
                <a:latin typeface="Arial" charset="0"/>
                <a:ea typeface="ＭＳ Ｐゴシック" charset="-128"/>
              </a:defRPr>
            </a:lvl2pPr>
            <a:lvl3pPr marL="1143000" indent="-228600">
              <a:defRPr i="1">
                <a:solidFill>
                  <a:schemeClr val="tx1"/>
                </a:solidFill>
                <a:latin typeface="Arial" charset="0"/>
                <a:ea typeface="ＭＳ Ｐゴシック" charset="-128"/>
              </a:defRPr>
            </a:lvl3pPr>
            <a:lvl4pPr marL="1600200" indent="-228600">
              <a:defRPr i="1">
                <a:solidFill>
                  <a:schemeClr val="tx1"/>
                </a:solidFill>
                <a:latin typeface="Arial" charset="0"/>
                <a:ea typeface="ＭＳ Ｐゴシック" charset="-128"/>
              </a:defRPr>
            </a:lvl4pPr>
            <a:lvl5pPr marL="2057400" indent="-228600">
              <a:defRPr i="1">
                <a:solidFill>
                  <a:schemeClr val="tx1"/>
                </a:solidFill>
                <a:latin typeface="Arial" charset="0"/>
                <a:ea typeface="ＭＳ Ｐゴシック" charset="-128"/>
              </a:defRPr>
            </a:lvl5pPr>
            <a:lvl6pPr marL="2514600" indent="-228600" eaLnBrk="0" fontAlgn="base" hangingPunct="0">
              <a:spcBef>
                <a:spcPct val="0"/>
              </a:spcBef>
              <a:spcAft>
                <a:spcPct val="0"/>
              </a:spcAft>
              <a:defRPr i="1">
                <a:solidFill>
                  <a:schemeClr val="tx1"/>
                </a:solidFill>
                <a:latin typeface="Arial" charset="0"/>
                <a:ea typeface="ＭＳ Ｐゴシック" charset="-128"/>
              </a:defRPr>
            </a:lvl6pPr>
            <a:lvl7pPr marL="2971800" indent="-228600" eaLnBrk="0" fontAlgn="base" hangingPunct="0">
              <a:spcBef>
                <a:spcPct val="0"/>
              </a:spcBef>
              <a:spcAft>
                <a:spcPct val="0"/>
              </a:spcAft>
              <a:defRPr i="1">
                <a:solidFill>
                  <a:schemeClr val="tx1"/>
                </a:solidFill>
                <a:latin typeface="Arial" charset="0"/>
                <a:ea typeface="ＭＳ Ｐゴシック" charset="-128"/>
              </a:defRPr>
            </a:lvl7pPr>
            <a:lvl8pPr marL="3429000" indent="-228600" eaLnBrk="0" fontAlgn="base" hangingPunct="0">
              <a:spcBef>
                <a:spcPct val="0"/>
              </a:spcBef>
              <a:spcAft>
                <a:spcPct val="0"/>
              </a:spcAft>
              <a:defRPr i="1">
                <a:solidFill>
                  <a:schemeClr val="tx1"/>
                </a:solidFill>
                <a:latin typeface="Arial" charset="0"/>
                <a:ea typeface="ＭＳ Ｐゴシック" charset="-128"/>
              </a:defRPr>
            </a:lvl8pPr>
            <a:lvl9pPr marL="3886200" indent="-228600" eaLnBrk="0" fontAlgn="base" hangingPunct="0">
              <a:spcBef>
                <a:spcPct val="0"/>
              </a:spcBef>
              <a:spcAft>
                <a:spcPct val="0"/>
              </a:spcAft>
              <a:defRPr i="1">
                <a:solidFill>
                  <a:schemeClr val="tx1"/>
                </a:solidFill>
                <a:latin typeface="Arial" charset="0"/>
                <a:ea typeface="ＭＳ Ｐゴシック" charset="-128"/>
              </a:defRPr>
            </a:lvl9pPr>
          </a:lstStyle>
          <a:p>
            <a:pPr algn="ctr" eaLnBrk="1" hangingPunct="1">
              <a:defRPr/>
            </a:pPr>
            <a:endParaRPr lang="en-US" altLang="x-none">
              <a:solidFill>
                <a:srgbClr val="FFFFFF"/>
              </a:solidFill>
              <a:latin typeface="Calibri" charset="0"/>
            </a:endParaRPr>
          </a:p>
        </p:txBody>
      </p:sp>
      <p:sp>
        <p:nvSpPr>
          <p:cNvPr id="13315" name="Rectangle 8">
            <a:extLst>
              <a:ext uri="{FF2B5EF4-FFF2-40B4-BE49-F238E27FC236}">
                <a16:creationId xmlns:a16="http://schemas.microsoft.com/office/drawing/2014/main" id="{9BA369F0-54DF-4EA6-BBF7-E2A27E5E6FCD}"/>
              </a:ext>
            </a:extLst>
          </p:cNvPr>
          <p:cNvSpPr>
            <a:spLocks noChangeArrowheads="1"/>
          </p:cNvSpPr>
          <p:nvPr/>
        </p:nvSpPr>
        <p:spPr bwMode="auto">
          <a:xfrm>
            <a:off x="0" y="3429000"/>
            <a:ext cx="9144000" cy="3429000"/>
          </a:xfrm>
          <a:prstGeom prst="rect">
            <a:avLst/>
          </a:prstGeom>
          <a:solidFill>
            <a:srgbClr val="0081B1"/>
          </a:solidFill>
          <a:ln w="9525">
            <a:solidFill>
              <a:srgbClr val="4A7EBB"/>
            </a:solidFill>
            <a:miter lim="800000"/>
            <a:headEnd/>
            <a:tailEnd/>
          </a:ln>
          <a:effectLst>
            <a:outerShdw blurRad="63500" dist="23000" dir="5400000" rotWithShape="0">
              <a:srgbClr val="000000">
                <a:alpha val="34998"/>
              </a:srgbClr>
            </a:outerShdw>
          </a:effectLst>
        </p:spPr>
        <p:txBody>
          <a:bodyPr anchor="ctr"/>
          <a:lstStyle>
            <a:lvl1pPr>
              <a:spcBef>
                <a:spcPct val="20000"/>
              </a:spcBef>
              <a:buFont typeface="Arial" charset="0"/>
              <a:buChar char="•"/>
              <a:defRPr sz="3200">
                <a:solidFill>
                  <a:schemeClr val="tx1"/>
                </a:solidFill>
                <a:latin typeface="Calibri" charset="0"/>
                <a:ea typeface="ＭＳ Ｐゴシック" charset="-128"/>
              </a:defRPr>
            </a:lvl1pPr>
            <a:lvl2pPr marL="742950" indent="-285750">
              <a:spcBef>
                <a:spcPct val="20000"/>
              </a:spcBef>
              <a:buFont typeface="Arial" charset="0"/>
              <a:buChar char="–"/>
              <a:defRPr sz="2800">
                <a:solidFill>
                  <a:schemeClr val="tx1"/>
                </a:solidFill>
                <a:latin typeface="Calibri" charset="0"/>
                <a:ea typeface="ＭＳ Ｐゴシック" charset="-128"/>
              </a:defRPr>
            </a:lvl2pPr>
            <a:lvl3pPr marL="1143000" indent="-228600">
              <a:spcBef>
                <a:spcPct val="20000"/>
              </a:spcBef>
              <a:buFont typeface="Arial" charset="0"/>
              <a:buChar char="•"/>
              <a:defRPr sz="2400">
                <a:solidFill>
                  <a:schemeClr val="tx1"/>
                </a:solidFill>
                <a:latin typeface="Calibri" charset="0"/>
                <a:ea typeface="ＭＳ Ｐゴシック" charset="-128"/>
              </a:defRPr>
            </a:lvl3pPr>
            <a:lvl4pPr marL="1600200" indent="-228600">
              <a:spcBef>
                <a:spcPct val="20000"/>
              </a:spcBef>
              <a:buFont typeface="Arial" charset="0"/>
              <a:buChar char="–"/>
              <a:defRPr sz="2000">
                <a:solidFill>
                  <a:schemeClr val="tx1"/>
                </a:solidFill>
                <a:latin typeface="Calibri" charset="0"/>
                <a:ea typeface="ＭＳ Ｐゴシック" charset="-128"/>
              </a:defRPr>
            </a:lvl4pPr>
            <a:lvl5pPr marL="2057400" indent="-228600">
              <a:spcBef>
                <a:spcPct val="20000"/>
              </a:spcBef>
              <a:buFont typeface="Arial" charset="0"/>
              <a:buChar char="»"/>
              <a:defRPr sz="2000">
                <a:solidFill>
                  <a:schemeClr val="tx1"/>
                </a:solidFill>
                <a:latin typeface="Calibri" charset="0"/>
                <a:ea typeface="ＭＳ Ｐゴシック"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ＭＳ Ｐゴシック"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ＭＳ Ｐゴシック"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ＭＳ Ｐゴシック"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ＭＳ Ｐゴシック" charset="-128"/>
              </a:defRPr>
            </a:lvl9pPr>
          </a:lstStyle>
          <a:p>
            <a:pPr algn="ctr" eaLnBrk="1" hangingPunct="1">
              <a:spcBef>
                <a:spcPct val="0"/>
              </a:spcBef>
              <a:buFontTx/>
              <a:buNone/>
              <a:defRPr/>
            </a:pPr>
            <a:endParaRPr lang="en-US" altLang="en-US" sz="1800">
              <a:solidFill>
                <a:srgbClr val="FFFFFF"/>
              </a:solidFill>
            </a:endParaRPr>
          </a:p>
        </p:txBody>
      </p:sp>
      <p:sp>
        <p:nvSpPr>
          <p:cNvPr id="6147" name="TextBox 3">
            <a:extLst>
              <a:ext uri="{FF2B5EF4-FFF2-40B4-BE49-F238E27FC236}">
                <a16:creationId xmlns:a16="http://schemas.microsoft.com/office/drawing/2014/main" id="{0D418547-F4A3-4E83-BCAF-1D4BAB81ECCE}"/>
              </a:ext>
            </a:extLst>
          </p:cNvPr>
          <p:cNvSpPr txBox="1">
            <a:spLocks noChangeArrowheads="1"/>
          </p:cNvSpPr>
          <p:nvPr/>
        </p:nvSpPr>
        <p:spPr bwMode="auto">
          <a:xfrm>
            <a:off x="539552" y="4386490"/>
            <a:ext cx="9649072" cy="2755626"/>
          </a:xfrm>
          <a:prstGeom prst="rect">
            <a:avLst/>
          </a:prstGeom>
          <a:noFill/>
          <a:ln>
            <a:noFill/>
          </a:ln>
        </p:spPr>
        <p:txBody>
          <a:bodyPr numCol="2">
            <a:spAutoFit/>
          </a:bodyPr>
          <a:lstStyle>
            <a:lvl1pPr eaLnBrk="0" hangingPunct="0">
              <a:defRPr i="1">
                <a:solidFill>
                  <a:schemeClr val="tx1"/>
                </a:solidFill>
                <a:latin typeface="Arial" charset="0"/>
                <a:ea typeface="ＭＳ Ｐゴシック" charset="0"/>
                <a:cs typeface="ＭＳ Ｐゴシック" charset="0"/>
              </a:defRPr>
            </a:lvl1pPr>
            <a:lvl2pPr marL="742950" indent="-285750" eaLnBrk="0" hangingPunct="0">
              <a:defRPr i="1">
                <a:solidFill>
                  <a:schemeClr val="tx1"/>
                </a:solidFill>
                <a:latin typeface="Arial" charset="0"/>
                <a:ea typeface="ＭＳ Ｐゴシック" charset="0"/>
              </a:defRPr>
            </a:lvl2pPr>
            <a:lvl3pPr marL="1143000" indent="-228600" eaLnBrk="0" hangingPunct="0">
              <a:defRPr i="1">
                <a:solidFill>
                  <a:schemeClr val="tx1"/>
                </a:solidFill>
                <a:latin typeface="Arial" charset="0"/>
                <a:ea typeface="ＭＳ Ｐゴシック" charset="0"/>
              </a:defRPr>
            </a:lvl3pPr>
            <a:lvl4pPr marL="1600200" indent="-228600" eaLnBrk="0" hangingPunct="0">
              <a:defRPr i="1">
                <a:solidFill>
                  <a:schemeClr val="tx1"/>
                </a:solidFill>
                <a:latin typeface="Arial" charset="0"/>
                <a:ea typeface="ＭＳ Ｐゴシック" charset="0"/>
              </a:defRPr>
            </a:lvl4pPr>
            <a:lvl5pPr marL="2057400" indent="-228600" eaLnBrk="0" hangingPunct="0">
              <a:defRPr i="1">
                <a:solidFill>
                  <a:schemeClr val="tx1"/>
                </a:solidFill>
                <a:latin typeface="Arial" charset="0"/>
                <a:ea typeface="ＭＳ Ｐゴシック" charset="0"/>
              </a:defRPr>
            </a:lvl5pPr>
            <a:lvl6pPr marL="2514600" indent="-228600" eaLnBrk="0" fontAlgn="base" hangingPunct="0">
              <a:spcBef>
                <a:spcPct val="0"/>
              </a:spcBef>
              <a:spcAft>
                <a:spcPct val="0"/>
              </a:spcAft>
              <a:defRPr i="1">
                <a:solidFill>
                  <a:schemeClr val="tx1"/>
                </a:solidFill>
                <a:latin typeface="Arial" charset="0"/>
                <a:ea typeface="ＭＳ Ｐゴシック" charset="0"/>
              </a:defRPr>
            </a:lvl6pPr>
            <a:lvl7pPr marL="2971800" indent="-228600" eaLnBrk="0" fontAlgn="base" hangingPunct="0">
              <a:spcBef>
                <a:spcPct val="0"/>
              </a:spcBef>
              <a:spcAft>
                <a:spcPct val="0"/>
              </a:spcAft>
              <a:defRPr i="1">
                <a:solidFill>
                  <a:schemeClr val="tx1"/>
                </a:solidFill>
                <a:latin typeface="Arial" charset="0"/>
                <a:ea typeface="ＭＳ Ｐゴシック" charset="0"/>
              </a:defRPr>
            </a:lvl7pPr>
            <a:lvl8pPr marL="3429000" indent="-228600" eaLnBrk="0" fontAlgn="base" hangingPunct="0">
              <a:spcBef>
                <a:spcPct val="0"/>
              </a:spcBef>
              <a:spcAft>
                <a:spcPct val="0"/>
              </a:spcAft>
              <a:defRPr i="1">
                <a:solidFill>
                  <a:schemeClr val="tx1"/>
                </a:solidFill>
                <a:latin typeface="Arial" charset="0"/>
                <a:ea typeface="ＭＳ Ｐゴシック" charset="0"/>
              </a:defRPr>
            </a:lvl8pPr>
            <a:lvl9pPr marL="3886200" indent="-228600" eaLnBrk="0" fontAlgn="base" hangingPunct="0">
              <a:spcBef>
                <a:spcPct val="0"/>
              </a:spcBef>
              <a:spcAft>
                <a:spcPct val="0"/>
              </a:spcAft>
              <a:defRPr i="1">
                <a:solidFill>
                  <a:schemeClr val="tx1"/>
                </a:solidFill>
                <a:latin typeface="Arial" charset="0"/>
                <a:ea typeface="ＭＳ Ｐゴシック" charset="0"/>
              </a:defRPr>
            </a:lvl9pPr>
          </a:lstStyle>
          <a:p>
            <a:pPr eaLnBrk="1" hangingPunct="1">
              <a:spcAft>
                <a:spcPts val="200"/>
              </a:spcAft>
              <a:buClr>
                <a:srgbClr val="B8E5FA"/>
              </a:buClr>
              <a:buFontTx/>
              <a:buChar char="•"/>
              <a:defRPr/>
            </a:pPr>
            <a:r>
              <a:rPr lang="en-GB" sz="2000" i="0" dirty="0">
                <a:solidFill>
                  <a:schemeClr val="bg1"/>
                </a:solidFill>
                <a:latin typeface="Arial"/>
                <a:cs typeface="Arial"/>
              </a:rPr>
              <a:t> </a:t>
            </a:r>
            <a:r>
              <a:rPr lang="en-GB" sz="2000" b="1" i="0" dirty="0">
                <a:solidFill>
                  <a:schemeClr val="bg1"/>
                </a:solidFill>
                <a:latin typeface="Arial"/>
                <a:cs typeface="Arial"/>
              </a:rPr>
              <a:t>Welcome to PGL </a:t>
            </a:r>
          </a:p>
          <a:p>
            <a:pPr eaLnBrk="1" hangingPunct="1">
              <a:spcAft>
                <a:spcPts val="200"/>
              </a:spcAft>
              <a:buClr>
                <a:srgbClr val="B8E5FA"/>
              </a:buClr>
              <a:buFontTx/>
              <a:buChar char="•"/>
              <a:defRPr/>
            </a:pPr>
            <a:r>
              <a:rPr lang="en-GB" sz="2000" b="1" i="0" dirty="0">
                <a:solidFill>
                  <a:schemeClr val="bg1"/>
                </a:solidFill>
                <a:latin typeface="Arial"/>
                <a:cs typeface="Arial"/>
              </a:rPr>
              <a:t> Château de Grande Romaine - Paris </a:t>
            </a:r>
          </a:p>
          <a:p>
            <a:pPr eaLnBrk="1" hangingPunct="1">
              <a:spcAft>
                <a:spcPts val="200"/>
              </a:spcAft>
              <a:buClr>
                <a:srgbClr val="B8E5FA"/>
              </a:buClr>
              <a:buFontTx/>
              <a:buChar char="•"/>
              <a:defRPr/>
            </a:pPr>
            <a:r>
              <a:rPr lang="en-GB" sz="2000" b="1" i="0" dirty="0">
                <a:solidFill>
                  <a:schemeClr val="bg1"/>
                </a:solidFill>
                <a:latin typeface="Arial"/>
                <a:cs typeface="Arial"/>
              </a:rPr>
              <a:t> The PGL difference</a:t>
            </a:r>
          </a:p>
          <a:p>
            <a:pPr eaLnBrk="1" hangingPunct="1">
              <a:spcAft>
                <a:spcPts val="200"/>
              </a:spcAft>
              <a:buClr>
                <a:srgbClr val="B8E5FA"/>
              </a:buClr>
              <a:buFontTx/>
              <a:buChar char="•"/>
              <a:defRPr/>
            </a:pPr>
            <a:r>
              <a:rPr lang="en-GB" sz="2000" b="1" i="0" dirty="0">
                <a:solidFill>
                  <a:schemeClr val="bg1"/>
                </a:solidFill>
                <a:latin typeface="Arial"/>
                <a:cs typeface="Arial"/>
              </a:rPr>
              <a:t> Popular excursions</a:t>
            </a:r>
          </a:p>
          <a:p>
            <a:pPr eaLnBrk="1" hangingPunct="1">
              <a:spcAft>
                <a:spcPts val="200"/>
              </a:spcAft>
              <a:buClr>
                <a:srgbClr val="B8E5FA"/>
              </a:buClr>
              <a:buFontTx/>
              <a:buChar char="•"/>
              <a:defRPr/>
            </a:pPr>
            <a:r>
              <a:rPr lang="en-GB" sz="2000" b="1" i="0" dirty="0">
                <a:solidFill>
                  <a:schemeClr val="bg1"/>
                </a:solidFill>
                <a:latin typeface="Arial"/>
                <a:cs typeface="Arial"/>
              </a:rPr>
              <a:t> Adventure activities</a:t>
            </a:r>
          </a:p>
          <a:p>
            <a:pPr eaLnBrk="1" hangingPunct="1">
              <a:spcAft>
                <a:spcPts val="200"/>
              </a:spcAft>
              <a:buClr>
                <a:srgbClr val="B8E5FA"/>
              </a:buClr>
              <a:buFontTx/>
              <a:buChar char="•"/>
              <a:defRPr/>
            </a:pPr>
            <a:r>
              <a:rPr lang="en-GB" sz="2000" b="1" i="0" dirty="0">
                <a:solidFill>
                  <a:schemeClr val="bg1"/>
                </a:solidFill>
                <a:latin typeface="Arial"/>
                <a:cs typeface="Arial"/>
              </a:rPr>
              <a:t> Accommodation &amp; Facilities </a:t>
            </a:r>
          </a:p>
          <a:p>
            <a:pPr eaLnBrk="1" hangingPunct="1">
              <a:spcAft>
                <a:spcPts val="200"/>
              </a:spcAft>
              <a:buClr>
                <a:srgbClr val="B8E5FA"/>
              </a:buClr>
              <a:buFontTx/>
              <a:buChar char="•"/>
              <a:defRPr/>
            </a:pPr>
            <a:endParaRPr lang="en-GB" sz="2000" b="1" i="0" dirty="0">
              <a:solidFill>
                <a:schemeClr val="bg1"/>
              </a:solidFill>
              <a:latin typeface="Arial"/>
              <a:cs typeface="Arial"/>
            </a:endParaRPr>
          </a:p>
          <a:p>
            <a:pPr eaLnBrk="1" hangingPunct="1">
              <a:spcAft>
                <a:spcPts val="200"/>
              </a:spcAft>
              <a:buClr>
                <a:srgbClr val="B8E5FA"/>
              </a:buClr>
              <a:defRPr/>
            </a:pPr>
            <a:endParaRPr lang="en-GB" sz="2000" b="1" i="0" dirty="0">
              <a:solidFill>
                <a:schemeClr val="bg1"/>
              </a:solidFill>
              <a:latin typeface="Arial"/>
              <a:cs typeface="Arial"/>
            </a:endParaRPr>
          </a:p>
          <a:p>
            <a:pPr eaLnBrk="1" hangingPunct="1">
              <a:spcAft>
                <a:spcPts val="200"/>
              </a:spcAft>
              <a:buClr>
                <a:srgbClr val="B8E5FA"/>
              </a:buClr>
              <a:buFontTx/>
              <a:buChar char="•"/>
              <a:defRPr/>
            </a:pPr>
            <a:r>
              <a:rPr lang="en-GB" sz="2000" b="1" i="0" dirty="0">
                <a:solidFill>
                  <a:schemeClr val="bg1"/>
                </a:solidFill>
                <a:latin typeface="Arial"/>
                <a:cs typeface="Arial"/>
              </a:rPr>
              <a:t> Catering and dietary needs</a:t>
            </a:r>
          </a:p>
          <a:p>
            <a:pPr eaLnBrk="1" hangingPunct="1">
              <a:spcAft>
                <a:spcPts val="200"/>
              </a:spcAft>
              <a:buClr>
                <a:srgbClr val="B8E5FA"/>
              </a:buClr>
              <a:buFontTx/>
              <a:buChar char="•"/>
              <a:defRPr/>
            </a:pPr>
            <a:r>
              <a:rPr lang="en-GB" sz="2000" b="1" i="0" dirty="0">
                <a:solidFill>
                  <a:schemeClr val="bg1"/>
                </a:solidFill>
                <a:latin typeface="Arial"/>
                <a:cs typeface="Arial"/>
              </a:rPr>
              <a:t> Health &amp; safety</a:t>
            </a:r>
          </a:p>
          <a:p>
            <a:pPr eaLnBrk="1" hangingPunct="1">
              <a:spcAft>
                <a:spcPts val="200"/>
              </a:spcAft>
              <a:buClr>
                <a:srgbClr val="B8E5FA"/>
              </a:buClr>
              <a:buFontTx/>
              <a:buChar char="•"/>
              <a:defRPr/>
            </a:pPr>
            <a:r>
              <a:rPr lang="en-GB" sz="2000" b="1" i="0" dirty="0">
                <a:solidFill>
                  <a:schemeClr val="bg1"/>
                </a:solidFill>
                <a:latin typeface="Arial"/>
                <a:cs typeface="Arial"/>
              </a:rPr>
              <a:t> Travel</a:t>
            </a:r>
          </a:p>
          <a:p>
            <a:pPr eaLnBrk="1" hangingPunct="1">
              <a:spcAft>
                <a:spcPts val="200"/>
              </a:spcAft>
              <a:buClr>
                <a:srgbClr val="B8E5FA"/>
              </a:buClr>
              <a:buFontTx/>
              <a:buChar char="•"/>
              <a:defRPr/>
            </a:pPr>
            <a:r>
              <a:rPr lang="en-GB" sz="2000" b="1" i="0" dirty="0">
                <a:solidFill>
                  <a:schemeClr val="bg1"/>
                </a:solidFill>
                <a:latin typeface="Arial"/>
                <a:cs typeface="Arial"/>
              </a:rPr>
              <a:t>Questions?</a:t>
            </a:r>
          </a:p>
        </p:txBody>
      </p:sp>
      <p:sp>
        <p:nvSpPr>
          <p:cNvPr id="25605" name="Title 2">
            <a:extLst>
              <a:ext uri="{FF2B5EF4-FFF2-40B4-BE49-F238E27FC236}">
                <a16:creationId xmlns:a16="http://schemas.microsoft.com/office/drawing/2014/main" id="{E490BE6E-99D2-2FB4-8C70-E60AF614F2AE}"/>
              </a:ext>
            </a:extLst>
          </p:cNvPr>
          <p:cNvSpPr>
            <a:spLocks noGrp="1"/>
          </p:cNvSpPr>
          <p:nvPr>
            <p:ph type="ctrTitle"/>
          </p:nvPr>
        </p:nvSpPr>
        <p:spPr>
          <a:xfrm>
            <a:off x="611188" y="3284538"/>
            <a:ext cx="7772400" cy="1254125"/>
          </a:xfrm>
        </p:spPr>
        <p:txBody>
          <a:bodyPr/>
          <a:lstStyle/>
          <a:p>
            <a:pPr algn="l" eaLnBrk="1" hangingPunct="1"/>
            <a:r>
              <a:rPr lang="en-US" altLang="en-US" sz="3600" b="1">
                <a:solidFill>
                  <a:srgbClr val="B8E5FA"/>
                </a:solidFill>
                <a:latin typeface="Arial" panose="020B0604020202020204" pitchFamily="34" charset="0"/>
                <a:ea typeface="ＭＳ Ｐゴシック" panose="020B0600070205080204" pitchFamily="34" charset="-128"/>
              </a:rPr>
              <a:t>Agenda</a:t>
            </a:r>
          </a:p>
        </p:txBody>
      </p:sp>
      <p:pic>
        <p:nvPicPr>
          <p:cNvPr id="25606" name="Picture 6" descr="PGL LOGO OFFICIAL_with Drop Shadow.png">
            <a:extLst>
              <a:ext uri="{FF2B5EF4-FFF2-40B4-BE49-F238E27FC236}">
                <a16:creationId xmlns:a16="http://schemas.microsoft.com/office/drawing/2014/main" id="{3E50F74E-E0EE-FDC4-8F46-EC65D899B335}"/>
              </a:ext>
            </a:extLst>
          </p:cNvPr>
          <p:cNvPicPr>
            <a:picLocks noChangeAspect="1"/>
          </p:cNvPicPr>
          <p:nvPr/>
        </p:nvPicPr>
        <p:blipFill>
          <a:blip r:embed="rId4">
            <a:extLst>
              <a:ext uri="{28A0092B-C50C-407E-A947-70E740481C1C}">
                <a14:useLocalDpi xmlns:a14="http://schemas.microsoft.com/office/drawing/2010/main" val="0"/>
              </a:ext>
            </a:extLst>
          </a:blip>
          <a:srcRect t="7407"/>
          <a:stretch>
            <a:fillRect/>
          </a:stretch>
        </p:blipFill>
        <p:spPr bwMode="auto">
          <a:xfrm>
            <a:off x="328613" y="0"/>
            <a:ext cx="1328737" cy="1230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9658A677-F588-4C24-A418-E8292EEE5D7C}"/>
              </a:ext>
            </a:extLst>
          </p:cNvPr>
          <p:cNvSpPr>
            <a:spLocks noChangeArrowheads="1"/>
          </p:cNvSpPr>
          <p:nvPr/>
        </p:nvSpPr>
        <p:spPr bwMode="auto">
          <a:xfrm>
            <a:off x="0" y="0"/>
            <a:ext cx="9144000" cy="3429000"/>
          </a:xfrm>
          <a:prstGeom prst="rect">
            <a:avLst/>
          </a:prstGeom>
          <a:blipFill dpi="0" rotWithShape="1">
            <a:blip r:embed="rId3"/>
            <a:srcRect/>
            <a:stretch>
              <a:fillRect/>
            </a:stretch>
          </a:blipFill>
          <a:ln w="9525">
            <a:solidFill>
              <a:srgbClr val="4A7EBB"/>
            </a:solidFill>
            <a:miter lim="800000"/>
            <a:headEnd/>
            <a:tailEnd/>
          </a:ln>
          <a:effectLst>
            <a:outerShdw blurRad="63500" dist="23000" dir="5400000" rotWithShape="0">
              <a:srgbClr val="000000">
                <a:alpha val="34998"/>
              </a:srgbClr>
            </a:outerShdw>
          </a:effectLst>
        </p:spPr>
        <p:txBody>
          <a:bodyPr anchor="ctr"/>
          <a:lstStyle>
            <a:lvl1pPr>
              <a:defRPr i="1">
                <a:solidFill>
                  <a:schemeClr val="tx1"/>
                </a:solidFill>
                <a:latin typeface="Arial" charset="0"/>
                <a:ea typeface="ＭＳ Ｐゴシック" charset="-128"/>
              </a:defRPr>
            </a:lvl1pPr>
            <a:lvl2pPr marL="742950" indent="-285750">
              <a:defRPr i="1">
                <a:solidFill>
                  <a:schemeClr val="tx1"/>
                </a:solidFill>
                <a:latin typeface="Arial" charset="0"/>
                <a:ea typeface="ＭＳ Ｐゴシック" charset="-128"/>
              </a:defRPr>
            </a:lvl2pPr>
            <a:lvl3pPr marL="1143000" indent="-228600">
              <a:defRPr i="1">
                <a:solidFill>
                  <a:schemeClr val="tx1"/>
                </a:solidFill>
                <a:latin typeface="Arial" charset="0"/>
                <a:ea typeface="ＭＳ Ｐゴシック" charset="-128"/>
              </a:defRPr>
            </a:lvl3pPr>
            <a:lvl4pPr marL="1600200" indent="-228600">
              <a:defRPr i="1">
                <a:solidFill>
                  <a:schemeClr val="tx1"/>
                </a:solidFill>
                <a:latin typeface="Arial" charset="0"/>
                <a:ea typeface="ＭＳ Ｐゴシック" charset="-128"/>
              </a:defRPr>
            </a:lvl4pPr>
            <a:lvl5pPr marL="2057400" indent="-228600">
              <a:defRPr i="1">
                <a:solidFill>
                  <a:schemeClr val="tx1"/>
                </a:solidFill>
                <a:latin typeface="Arial" charset="0"/>
                <a:ea typeface="ＭＳ Ｐゴシック" charset="-128"/>
              </a:defRPr>
            </a:lvl5pPr>
            <a:lvl6pPr marL="2514600" indent="-228600" eaLnBrk="0" fontAlgn="base" hangingPunct="0">
              <a:spcBef>
                <a:spcPct val="0"/>
              </a:spcBef>
              <a:spcAft>
                <a:spcPct val="0"/>
              </a:spcAft>
              <a:defRPr i="1">
                <a:solidFill>
                  <a:schemeClr val="tx1"/>
                </a:solidFill>
                <a:latin typeface="Arial" charset="0"/>
                <a:ea typeface="ＭＳ Ｐゴシック" charset="-128"/>
              </a:defRPr>
            </a:lvl6pPr>
            <a:lvl7pPr marL="2971800" indent="-228600" eaLnBrk="0" fontAlgn="base" hangingPunct="0">
              <a:spcBef>
                <a:spcPct val="0"/>
              </a:spcBef>
              <a:spcAft>
                <a:spcPct val="0"/>
              </a:spcAft>
              <a:defRPr i="1">
                <a:solidFill>
                  <a:schemeClr val="tx1"/>
                </a:solidFill>
                <a:latin typeface="Arial" charset="0"/>
                <a:ea typeface="ＭＳ Ｐゴシック" charset="-128"/>
              </a:defRPr>
            </a:lvl7pPr>
            <a:lvl8pPr marL="3429000" indent="-228600" eaLnBrk="0" fontAlgn="base" hangingPunct="0">
              <a:spcBef>
                <a:spcPct val="0"/>
              </a:spcBef>
              <a:spcAft>
                <a:spcPct val="0"/>
              </a:spcAft>
              <a:defRPr i="1">
                <a:solidFill>
                  <a:schemeClr val="tx1"/>
                </a:solidFill>
                <a:latin typeface="Arial" charset="0"/>
                <a:ea typeface="ＭＳ Ｐゴシック" charset="-128"/>
              </a:defRPr>
            </a:lvl8pPr>
            <a:lvl9pPr marL="3886200" indent="-228600" eaLnBrk="0" fontAlgn="base" hangingPunct="0">
              <a:spcBef>
                <a:spcPct val="0"/>
              </a:spcBef>
              <a:spcAft>
                <a:spcPct val="0"/>
              </a:spcAft>
              <a:defRPr i="1">
                <a:solidFill>
                  <a:schemeClr val="tx1"/>
                </a:solidFill>
                <a:latin typeface="Arial" charset="0"/>
                <a:ea typeface="ＭＳ Ｐゴシック" charset="-128"/>
              </a:defRPr>
            </a:lvl9pPr>
          </a:lstStyle>
          <a:p>
            <a:pPr algn="ctr" eaLnBrk="1" hangingPunct="1">
              <a:defRPr/>
            </a:pPr>
            <a:endParaRPr lang="en-US" altLang="x-none">
              <a:solidFill>
                <a:srgbClr val="FFFFFF"/>
              </a:solidFill>
              <a:latin typeface="Calibri" charset="0"/>
            </a:endParaRPr>
          </a:p>
        </p:txBody>
      </p:sp>
      <p:sp>
        <p:nvSpPr>
          <p:cNvPr id="27651" name="Subtitle 1">
            <a:extLst>
              <a:ext uri="{FF2B5EF4-FFF2-40B4-BE49-F238E27FC236}">
                <a16:creationId xmlns:a16="http://schemas.microsoft.com/office/drawing/2014/main" id="{55594519-8D50-873D-BE52-FBEFB6CC2A4F}"/>
              </a:ext>
            </a:extLst>
          </p:cNvPr>
          <p:cNvSpPr>
            <a:spLocks noGrp="1"/>
          </p:cNvSpPr>
          <p:nvPr>
            <p:ph type="subTitle" idx="1"/>
          </p:nvPr>
        </p:nvSpPr>
        <p:spPr/>
        <p:txBody>
          <a:bodyPr/>
          <a:lstStyle/>
          <a:p>
            <a:pPr eaLnBrk="1" hangingPunct="1"/>
            <a:endParaRPr lang="en-US" altLang="en-US">
              <a:solidFill>
                <a:srgbClr val="898989"/>
              </a:solidFill>
              <a:ea typeface="ＭＳ Ｐゴシック" panose="020B0600070205080204" pitchFamily="34" charset="-128"/>
            </a:endParaRPr>
          </a:p>
        </p:txBody>
      </p:sp>
      <p:sp>
        <p:nvSpPr>
          <p:cNvPr id="15364" name="Rectangle 12">
            <a:extLst>
              <a:ext uri="{FF2B5EF4-FFF2-40B4-BE49-F238E27FC236}">
                <a16:creationId xmlns:a16="http://schemas.microsoft.com/office/drawing/2014/main" id="{7B66B60C-A753-4526-9F9F-1E1721AC2A9A}"/>
              </a:ext>
            </a:extLst>
          </p:cNvPr>
          <p:cNvSpPr>
            <a:spLocks noChangeArrowheads="1"/>
          </p:cNvSpPr>
          <p:nvPr/>
        </p:nvSpPr>
        <p:spPr bwMode="auto">
          <a:xfrm>
            <a:off x="0" y="3429000"/>
            <a:ext cx="9144000" cy="3429000"/>
          </a:xfrm>
          <a:prstGeom prst="rect">
            <a:avLst/>
          </a:prstGeom>
          <a:solidFill>
            <a:srgbClr val="0081B1"/>
          </a:solidFill>
          <a:ln w="9525">
            <a:solidFill>
              <a:srgbClr val="4A7EBB"/>
            </a:solidFill>
            <a:miter lim="800000"/>
            <a:headEnd/>
            <a:tailEnd/>
          </a:ln>
          <a:effectLst>
            <a:outerShdw blurRad="63500" dist="23000" dir="5400000" rotWithShape="0">
              <a:srgbClr val="000000">
                <a:alpha val="34998"/>
              </a:srgbClr>
            </a:outerShdw>
          </a:effectLst>
        </p:spPr>
        <p:txBody>
          <a:bodyPr anchor="ctr"/>
          <a:lstStyle>
            <a:lvl1pPr>
              <a:spcBef>
                <a:spcPct val="20000"/>
              </a:spcBef>
              <a:buFont typeface="Arial" charset="0"/>
              <a:buChar char="•"/>
              <a:defRPr sz="3200">
                <a:solidFill>
                  <a:schemeClr val="tx1"/>
                </a:solidFill>
                <a:latin typeface="Calibri" charset="0"/>
                <a:ea typeface="ＭＳ Ｐゴシック" charset="-128"/>
              </a:defRPr>
            </a:lvl1pPr>
            <a:lvl2pPr marL="742950" indent="-285750">
              <a:spcBef>
                <a:spcPct val="20000"/>
              </a:spcBef>
              <a:buFont typeface="Arial" charset="0"/>
              <a:buChar char="–"/>
              <a:defRPr sz="2800">
                <a:solidFill>
                  <a:schemeClr val="tx1"/>
                </a:solidFill>
                <a:latin typeface="Calibri" charset="0"/>
                <a:ea typeface="ＭＳ Ｐゴシック" charset="-128"/>
              </a:defRPr>
            </a:lvl2pPr>
            <a:lvl3pPr marL="1143000" indent="-228600">
              <a:spcBef>
                <a:spcPct val="20000"/>
              </a:spcBef>
              <a:buFont typeface="Arial" charset="0"/>
              <a:buChar char="•"/>
              <a:defRPr sz="2400">
                <a:solidFill>
                  <a:schemeClr val="tx1"/>
                </a:solidFill>
                <a:latin typeface="Calibri" charset="0"/>
                <a:ea typeface="ＭＳ Ｐゴシック" charset="-128"/>
              </a:defRPr>
            </a:lvl3pPr>
            <a:lvl4pPr marL="1600200" indent="-228600">
              <a:spcBef>
                <a:spcPct val="20000"/>
              </a:spcBef>
              <a:buFont typeface="Arial" charset="0"/>
              <a:buChar char="–"/>
              <a:defRPr sz="2000">
                <a:solidFill>
                  <a:schemeClr val="tx1"/>
                </a:solidFill>
                <a:latin typeface="Calibri" charset="0"/>
                <a:ea typeface="ＭＳ Ｐゴシック" charset="-128"/>
              </a:defRPr>
            </a:lvl4pPr>
            <a:lvl5pPr marL="2057400" indent="-228600">
              <a:spcBef>
                <a:spcPct val="20000"/>
              </a:spcBef>
              <a:buFont typeface="Arial" charset="0"/>
              <a:buChar char="»"/>
              <a:defRPr sz="2000">
                <a:solidFill>
                  <a:schemeClr val="tx1"/>
                </a:solidFill>
                <a:latin typeface="Calibri" charset="0"/>
                <a:ea typeface="ＭＳ Ｐゴシック"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ＭＳ Ｐゴシック"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ＭＳ Ｐゴシック"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ＭＳ Ｐゴシック"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ＭＳ Ｐゴシック" charset="-128"/>
              </a:defRPr>
            </a:lvl9pPr>
          </a:lstStyle>
          <a:p>
            <a:pPr algn="ctr" eaLnBrk="1" hangingPunct="1">
              <a:spcBef>
                <a:spcPct val="0"/>
              </a:spcBef>
              <a:buFontTx/>
              <a:buNone/>
              <a:defRPr/>
            </a:pPr>
            <a:endParaRPr lang="en-US" altLang="en-US" sz="1800">
              <a:solidFill>
                <a:srgbClr val="FFFFFF"/>
              </a:solidFill>
            </a:endParaRPr>
          </a:p>
        </p:txBody>
      </p:sp>
      <p:sp>
        <p:nvSpPr>
          <p:cNvPr id="14" name="TextBox 3">
            <a:extLst>
              <a:ext uri="{FF2B5EF4-FFF2-40B4-BE49-F238E27FC236}">
                <a16:creationId xmlns:a16="http://schemas.microsoft.com/office/drawing/2014/main" id="{30DE09A0-7476-449B-AFD7-499A8E858BA1}"/>
              </a:ext>
            </a:extLst>
          </p:cNvPr>
          <p:cNvSpPr txBox="1">
            <a:spLocks noChangeArrowheads="1"/>
          </p:cNvSpPr>
          <p:nvPr/>
        </p:nvSpPr>
        <p:spPr bwMode="auto">
          <a:xfrm>
            <a:off x="539552" y="4221088"/>
            <a:ext cx="9649072" cy="1733808"/>
          </a:xfrm>
          <a:prstGeom prst="rect">
            <a:avLst/>
          </a:prstGeom>
          <a:noFill/>
          <a:ln>
            <a:noFill/>
          </a:ln>
        </p:spPr>
        <p:txBody>
          <a:bodyPr numCol="2">
            <a:spAutoFit/>
          </a:bodyPr>
          <a:lstStyle>
            <a:lvl1pPr eaLnBrk="0" hangingPunct="0">
              <a:defRPr i="1">
                <a:solidFill>
                  <a:schemeClr val="tx1"/>
                </a:solidFill>
                <a:latin typeface="Arial" charset="0"/>
                <a:ea typeface="ＭＳ Ｐゴシック" charset="0"/>
                <a:cs typeface="ＭＳ Ｐゴシック" charset="0"/>
              </a:defRPr>
            </a:lvl1pPr>
            <a:lvl2pPr marL="742950" indent="-285750" eaLnBrk="0" hangingPunct="0">
              <a:defRPr i="1">
                <a:solidFill>
                  <a:schemeClr val="tx1"/>
                </a:solidFill>
                <a:latin typeface="Arial" charset="0"/>
                <a:ea typeface="ＭＳ Ｐゴシック" charset="0"/>
              </a:defRPr>
            </a:lvl2pPr>
            <a:lvl3pPr marL="1143000" indent="-228600" eaLnBrk="0" hangingPunct="0">
              <a:defRPr i="1">
                <a:solidFill>
                  <a:schemeClr val="tx1"/>
                </a:solidFill>
                <a:latin typeface="Arial" charset="0"/>
                <a:ea typeface="ＭＳ Ｐゴシック" charset="0"/>
              </a:defRPr>
            </a:lvl3pPr>
            <a:lvl4pPr marL="1600200" indent="-228600" eaLnBrk="0" hangingPunct="0">
              <a:defRPr i="1">
                <a:solidFill>
                  <a:schemeClr val="tx1"/>
                </a:solidFill>
                <a:latin typeface="Arial" charset="0"/>
                <a:ea typeface="ＭＳ Ｐゴシック" charset="0"/>
              </a:defRPr>
            </a:lvl4pPr>
            <a:lvl5pPr marL="2057400" indent="-228600" eaLnBrk="0" hangingPunct="0">
              <a:defRPr i="1">
                <a:solidFill>
                  <a:schemeClr val="tx1"/>
                </a:solidFill>
                <a:latin typeface="Arial" charset="0"/>
                <a:ea typeface="ＭＳ Ｐゴシック" charset="0"/>
              </a:defRPr>
            </a:lvl5pPr>
            <a:lvl6pPr marL="2514600" indent="-228600" eaLnBrk="0" fontAlgn="base" hangingPunct="0">
              <a:spcBef>
                <a:spcPct val="0"/>
              </a:spcBef>
              <a:spcAft>
                <a:spcPct val="0"/>
              </a:spcAft>
              <a:defRPr i="1">
                <a:solidFill>
                  <a:schemeClr val="tx1"/>
                </a:solidFill>
                <a:latin typeface="Arial" charset="0"/>
                <a:ea typeface="ＭＳ Ｐゴシック" charset="0"/>
              </a:defRPr>
            </a:lvl6pPr>
            <a:lvl7pPr marL="2971800" indent="-228600" eaLnBrk="0" fontAlgn="base" hangingPunct="0">
              <a:spcBef>
                <a:spcPct val="0"/>
              </a:spcBef>
              <a:spcAft>
                <a:spcPct val="0"/>
              </a:spcAft>
              <a:defRPr i="1">
                <a:solidFill>
                  <a:schemeClr val="tx1"/>
                </a:solidFill>
                <a:latin typeface="Arial" charset="0"/>
                <a:ea typeface="ＭＳ Ｐゴシック" charset="0"/>
              </a:defRPr>
            </a:lvl7pPr>
            <a:lvl8pPr marL="3429000" indent="-228600" eaLnBrk="0" fontAlgn="base" hangingPunct="0">
              <a:spcBef>
                <a:spcPct val="0"/>
              </a:spcBef>
              <a:spcAft>
                <a:spcPct val="0"/>
              </a:spcAft>
              <a:defRPr i="1">
                <a:solidFill>
                  <a:schemeClr val="tx1"/>
                </a:solidFill>
                <a:latin typeface="Arial" charset="0"/>
                <a:ea typeface="ＭＳ Ｐゴシック" charset="0"/>
              </a:defRPr>
            </a:lvl8pPr>
            <a:lvl9pPr marL="3886200" indent="-228600" eaLnBrk="0" fontAlgn="base" hangingPunct="0">
              <a:spcBef>
                <a:spcPct val="0"/>
              </a:spcBef>
              <a:spcAft>
                <a:spcPct val="0"/>
              </a:spcAft>
              <a:defRPr i="1">
                <a:solidFill>
                  <a:schemeClr val="tx1"/>
                </a:solidFill>
                <a:latin typeface="Arial" charset="0"/>
                <a:ea typeface="ＭＳ Ｐゴシック" charset="0"/>
              </a:defRPr>
            </a:lvl9pPr>
          </a:lstStyle>
          <a:p>
            <a:pPr eaLnBrk="1" hangingPunct="1">
              <a:spcAft>
                <a:spcPts val="200"/>
              </a:spcAft>
              <a:buClr>
                <a:srgbClr val="B8E5FA"/>
              </a:buClr>
              <a:buFontTx/>
              <a:buChar char="•"/>
              <a:defRPr/>
            </a:pPr>
            <a:r>
              <a:rPr lang="en-GB" sz="2000" i="0" dirty="0">
                <a:solidFill>
                  <a:schemeClr val="bg1"/>
                </a:solidFill>
                <a:latin typeface="Arial"/>
                <a:cs typeface="Arial"/>
              </a:rPr>
              <a:t> </a:t>
            </a:r>
            <a:r>
              <a:rPr lang="en-GB" sz="2000" b="1" i="0" dirty="0">
                <a:solidFill>
                  <a:schemeClr val="bg1"/>
                </a:solidFill>
                <a:latin typeface="Arial"/>
                <a:cs typeface="Arial"/>
              </a:rPr>
              <a:t>The market leader</a:t>
            </a:r>
          </a:p>
          <a:p>
            <a:pPr eaLnBrk="1" hangingPunct="1">
              <a:spcAft>
                <a:spcPts val="200"/>
              </a:spcAft>
              <a:buClr>
                <a:srgbClr val="B8E5FA"/>
              </a:buClr>
              <a:buFontTx/>
              <a:buChar char="•"/>
              <a:defRPr/>
            </a:pPr>
            <a:r>
              <a:rPr lang="en-GB" sz="2000" b="1" i="0" dirty="0">
                <a:solidFill>
                  <a:schemeClr val="bg1"/>
                </a:solidFill>
                <a:latin typeface="Arial"/>
                <a:cs typeface="Arial"/>
              </a:rPr>
              <a:t> Over 60 years’ experience</a:t>
            </a:r>
          </a:p>
          <a:p>
            <a:pPr eaLnBrk="1" hangingPunct="1">
              <a:spcAft>
                <a:spcPts val="200"/>
              </a:spcAft>
              <a:buClr>
                <a:srgbClr val="B8E5FA"/>
              </a:buClr>
              <a:buFontTx/>
              <a:buChar char="•"/>
              <a:defRPr/>
            </a:pPr>
            <a:r>
              <a:rPr lang="en-GB" sz="2000" b="1" i="0" dirty="0">
                <a:solidFill>
                  <a:schemeClr val="bg1"/>
                </a:solidFill>
                <a:latin typeface="Arial"/>
                <a:cs typeface="Arial"/>
              </a:rPr>
              <a:t> Fully risk assessed</a:t>
            </a:r>
          </a:p>
          <a:p>
            <a:pPr eaLnBrk="1" hangingPunct="1">
              <a:spcAft>
                <a:spcPts val="200"/>
              </a:spcAft>
              <a:buClr>
                <a:srgbClr val="B8E5FA"/>
              </a:buClr>
              <a:buFontTx/>
              <a:buChar char="•"/>
              <a:defRPr/>
            </a:pPr>
            <a:r>
              <a:rPr lang="en-GB" sz="2000" b="1" i="0" dirty="0">
                <a:solidFill>
                  <a:schemeClr val="bg1"/>
                </a:solidFill>
                <a:latin typeface="Arial"/>
                <a:cs typeface="Arial"/>
              </a:rPr>
              <a:t> ABTA bonded</a:t>
            </a:r>
          </a:p>
          <a:p>
            <a:pPr eaLnBrk="1" hangingPunct="1">
              <a:spcAft>
                <a:spcPts val="200"/>
              </a:spcAft>
              <a:buClr>
                <a:srgbClr val="B8E5FA"/>
              </a:buClr>
              <a:buFontTx/>
              <a:buChar char="•"/>
              <a:defRPr/>
            </a:pPr>
            <a:r>
              <a:rPr lang="en-GB" sz="2000" b="1" i="0" dirty="0">
                <a:solidFill>
                  <a:schemeClr val="bg1"/>
                </a:solidFill>
                <a:latin typeface="Arial"/>
                <a:cs typeface="Arial"/>
              </a:rPr>
              <a:t> Founding member of BAPA </a:t>
            </a:r>
          </a:p>
        </p:txBody>
      </p:sp>
      <p:sp>
        <p:nvSpPr>
          <p:cNvPr id="27654" name="Title 2">
            <a:extLst>
              <a:ext uri="{FF2B5EF4-FFF2-40B4-BE49-F238E27FC236}">
                <a16:creationId xmlns:a16="http://schemas.microsoft.com/office/drawing/2014/main" id="{1918498D-97CF-7667-D4F5-3AFD7C04531E}"/>
              </a:ext>
            </a:extLst>
          </p:cNvPr>
          <p:cNvSpPr txBox="1">
            <a:spLocks/>
          </p:cNvSpPr>
          <p:nvPr/>
        </p:nvSpPr>
        <p:spPr bwMode="auto">
          <a:xfrm>
            <a:off x="611188" y="3284538"/>
            <a:ext cx="7772400" cy="1254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pPr eaLnBrk="1" hangingPunct="1">
              <a:spcBef>
                <a:spcPct val="0"/>
              </a:spcBef>
              <a:buFontTx/>
              <a:buNone/>
            </a:pPr>
            <a:r>
              <a:rPr lang="en-US" altLang="en-US" sz="3600" b="1" i="0">
                <a:solidFill>
                  <a:srgbClr val="B8E5FA"/>
                </a:solidFill>
                <a:latin typeface="Arial" panose="020B0604020202020204" pitchFamily="34" charset="0"/>
              </a:rPr>
              <a:t>Bienvenue à PGL</a:t>
            </a:r>
          </a:p>
        </p:txBody>
      </p:sp>
      <p:pic>
        <p:nvPicPr>
          <p:cNvPr id="27655" name="Picture 15" descr="abta_white.png">
            <a:extLst>
              <a:ext uri="{FF2B5EF4-FFF2-40B4-BE49-F238E27FC236}">
                <a16:creationId xmlns:a16="http://schemas.microsoft.com/office/drawing/2014/main" id="{CB977E9E-311E-4B64-01D0-6FA7CF4BA464}"/>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603875" y="5505450"/>
            <a:ext cx="915988" cy="39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656" name="Picture 16" descr="bapa_white.png">
            <a:extLst>
              <a:ext uri="{FF2B5EF4-FFF2-40B4-BE49-F238E27FC236}">
                <a16:creationId xmlns:a16="http://schemas.microsoft.com/office/drawing/2014/main" id="{349208CF-2FCC-C665-57EB-D931B7893F00}"/>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732588" y="5373688"/>
            <a:ext cx="300037" cy="552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657" name="Picture 17" descr="LOtC-QB-logo_white.png">
            <a:extLst>
              <a:ext uri="{FF2B5EF4-FFF2-40B4-BE49-F238E27FC236}">
                <a16:creationId xmlns:a16="http://schemas.microsoft.com/office/drawing/2014/main" id="{4F0DA3A5-CB31-ED2E-FA60-3BF5339A6BAE}"/>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4632325" y="5387975"/>
            <a:ext cx="817563" cy="633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658" name="Picture 6" descr="PGL LOGO OFFICIAL_with Drop Shadow.png">
            <a:extLst>
              <a:ext uri="{FF2B5EF4-FFF2-40B4-BE49-F238E27FC236}">
                <a16:creationId xmlns:a16="http://schemas.microsoft.com/office/drawing/2014/main" id="{4B74204B-E7EE-AD54-D1A2-16860A5B6D64}"/>
              </a:ext>
            </a:extLst>
          </p:cNvPr>
          <p:cNvPicPr>
            <a:picLocks noChangeAspect="1"/>
          </p:cNvPicPr>
          <p:nvPr/>
        </p:nvPicPr>
        <p:blipFill>
          <a:blip r:embed="rId7">
            <a:extLst>
              <a:ext uri="{28A0092B-C50C-407E-A947-70E740481C1C}">
                <a14:useLocalDpi xmlns:a14="http://schemas.microsoft.com/office/drawing/2010/main" val="0"/>
              </a:ext>
            </a:extLst>
          </a:blip>
          <a:srcRect t="7407"/>
          <a:stretch>
            <a:fillRect/>
          </a:stretch>
        </p:blipFill>
        <p:spPr bwMode="auto">
          <a:xfrm>
            <a:off x="328613" y="0"/>
            <a:ext cx="1328737" cy="1230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2BF071C0-17CB-4147-930C-34E340D13EFE}"/>
              </a:ext>
            </a:extLst>
          </p:cNvPr>
          <p:cNvSpPr txBox="1">
            <a:spLocks/>
          </p:cNvSpPr>
          <p:nvPr/>
        </p:nvSpPr>
        <p:spPr bwMode="auto">
          <a:xfrm>
            <a:off x="317500" y="519113"/>
            <a:ext cx="4826000" cy="838200"/>
          </a:xfrm>
          <a:prstGeom prst="rect">
            <a:avLst/>
          </a:prstGeom>
          <a:noFill/>
          <a:ln w="9525">
            <a:noFill/>
            <a:miter lim="800000"/>
            <a:headEnd/>
            <a:tailEnd/>
          </a:ln>
        </p:spPr>
        <p:txBody>
          <a:bodyPr anchor="ctr"/>
          <a:lstStyle/>
          <a:p>
            <a:pPr algn="ctr" eaLnBrk="1" hangingPunct="1">
              <a:defRPr/>
            </a:pPr>
            <a:r>
              <a:rPr lang="en-GB" sz="3600" b="1" i="0" kern="0" dirty="0">
                <a:solidFill>
                  <a:schemeClr val="bg1"/>
                </a:solidFill>
                <a:latin typeface="Courier"/>
                <a:ea typeface="+mj-ea"/>
                <a:cs typeface="Courier"/>
              </a:rPr>
              <a:t>LEARNING</a:t>
            </a:r>
            <a:r>
              <a:rPr lang="en-GB" sz="2000" b="1" i="0" kern="0" dirty="0">
                <a:solidFill>
                  <a:schemeClr val="bg1"/>
                </a:solidFill>
                <a:latin typeface="Courier"/>
                <a:ea typeface="+mj-ea"/>
                <a:cs typeface="Courier"/>
              </a:rPr>
              <a:t> </a:t>
            </a:r>
            <a:r>
              <a:rPr lang="en-GB" sz="3600" b="1" i="0" kern="0" dirty="0">
                <a:solidFill>
                  <a:schemeClr val="bg1"/>
                </a:solidFill>
                <a:latin typeface="Courier"/>
                <a:ea typeface="+mj-ea"/>
                <a:cs typeface="Courier"/>
              </a:rPr>
              <a:t>OUTSIDE</a:t>
            </a:r>
          </a:p>
        </p:txBody>
      </p:sp>
      <p:sp>
        <p:nvSpPr>
          <p:cNvPr id="8" name="Rectangle 7">
            <a:extLst>
              <a:ext uri="{FF2B5EF4-FFF2-40B4-BE49-F238E27FC236}">
                <a16:creationId xmlns:a16="http://schemas.microsoft.com/office/drawing/2014/main" id="{2E47D300-5722-4587-B14A-5B7BA883FA68}"/>
              </a:ext>
            </a:extLst>
          </p:cNvPr>
          <p:cNvSpPr>
            <a:spLocks noChangeArrowheads="1"/>
          </p:cNvSpPr>
          <p:nvPr/>
        </p:nvSpPr>
        <p:spPr bwMode="auto">
          <a:xfrm>
            <a:off x="0" y="0"/>
            <a:ext cx="9144000" cy="3429000"/>
          </a:xfrm>
          <a:prstGeom prst="rect">
            <a:avLst/>
          </a:prstGeom>
          <a:blipFill dpi="0" rotWithShape="1">
            <a:blip r:embed="rId3"/>
            <a:srcRect/>
            <a:stretch>
              <a:fillRect/>
            </a:stretch>
          </a:blipFill>
          <a:ln w="9525">
            <a:solidFill>
              <a:srgbClr val="4A7EBB"/>
            </a:solidFill>
            <a:miter lim="800000"/>
            <a:headEnd/>
            <a:tailEnd/>
          </a:ln>
          <a:effectLst>
            <a:outerShdw blurRad="63500" dist="23000" dir="5400000" rotWithShape="0">
              <a:srgbClr val="000000">
                <a:alpha val="34998"/>
              </a:srgbClr>
            </a:outerShdw>
          </a:effectLst>
        </p:spPr>
        <p:txBody>
          <a:bodyPr anchor="ctr"/>
          <a:lstStyle>
            <a:lvl1pPr>
              <a:defRPr i="1">
                <a:solidFill>
                  <a:schemeClr val="tx1"/>
                </a:solidFill>
                <a:latin typeface="Arial" charset="0"/>
                <a:ea typeface="ＭＳ Ｐゴシック" charset="-128"/>
              </a:defRPr>
            </a:lvl1pPr>
            <a:lvl2pPr marL="742950" indent="-285750">
              <a:defRPr i="1">
                <a:solidFill>
                  <a:schemeClr val="tx1"/>
                </a:solidFill>
                <a:latin typeface="Arial" charset="0"/>
                <a:ea typeface="ＭＳ Ｐゴシック" charset="-128"/>
              </a:defRPr>
            </a:lvl2pPr>
            <a:lvl3pPr marL="1143000" indent="-228600">
              <a:defRPr i="1">
                <a:solidFill>
                  <a:schemeClr val="tx1"/>
                </a:solidFill>
                <a:latin typeface="Arial" charset="0"/>
                <a:ea typeface="ＭＳ Ｐゴシック" charset="-128"/>
              </a:defRPr>
            </a:lvl3pPr>
            <a:lvl4pPr marL="1600200" indent="-228600">
              <a:defRPr i="1">
                <a:solidFill>
                  <a:schemeClr val="tx1"/>
                </a:solidFill>
                <a:latin typeface="Arial" charset="0"/>
                <a:ea typeface="ＭＳ Ｐゴシック" charset="-128"/>
              </a:defRPr>
            </a:lvl4pPr>
            <a:lvl5pPr marL="2057400" indent="-228600">
              <a:defRPr i="1">
                <a:solidFill>
                  <a:schemeClr val="tx1"/>
                </a:solidFill>
                <a:latin typeface="Arial" charset="0"/>
                <a:ea typeface="ＭＳ Ｐゴシック" charset="-128"/>
              </a:defRPr>
            </a:lvl5pPr>
            <a:lvl6pPr marL="2514600" indent="-228600" eaLnBrk="0" fontAlgn="base" hangingPunct="0">
              <a:spcBef>
                <a:spcPct val="0"/>
              </a:spcBef>
              <a:spcAft>
                <a:spcPct val="0"/>
              </a:spcAft>
              <a:defRPr i="1">
                <a:solidFill>
                  <a:schemeClr val="tx1"/>
                </a:solidFill>
                <a:latin typeface="Arial" charset="0"/>
                <a:ea typeface="ＭＳ Ｐゴシック" charset="-128"/>
              </a:defRPr>
            </a:lvl6pPr>
            <a:lvl7pPr marL="2971800" indent="-228600" eaLnBrk="0" fontAlgn="base" hangingPunct="0">
              <a:spcBef>
                <a:spcPct val="0"/>
              </a:spcBef>
              <a:spcAft>
                <a:spcPct val="0"/>
              </a:spcAft>
              <a:defRPr i="1">
                <a:solidFill>
                  <a:schemeClr val="tx1"/>
                </a:solidFill>
                <a:latin typeface="Arial" charset="0"/>
                <a:ea typeface="ＭＳ Ｐゴシック" charset="-128"/>
              </a:defRPr>
            </a:lvl7pPr>
            <a:lvl8pPr marL="3429000" indent="-228600" eaLnBrk="0" fontAlgn="base" hangingPunct="0">
              <a:spcBef>
                <a:spcPct val="0"/>
              </a:spcBef>
              <a:spcAft>
                <a:spcPct val="0"/>
              </a:spcAft>
              <a:defRPr i="1">
                <a:solidFill>
                  <a:schemeClr val="tx1"/>
                </a:solidFill>
                <a:latin typeface="Arial" charset="0"/>
                <a:ea typeface="ＭＳ Ｐゴシック" charset="-128"/>
              </a:defRPr>
            </a:lvl8pPr>
            <a:lvl9pPr marL="3886200" indent="-228600" eaLnBrk="0" fontAlgn="base" hangingPunct="0">
              <a:spcBef>
                <a:spcPct val="0"/>
              </a:spcBef>
              <a:spcAft>
                <a:spcPct val="0"/>
              </a:spcAft>
              <a:defRPr i="1">
                <a:solidFill>
                  <a:schemeClr val="tx1"/>
                </a:solidFill>
                <a:latin typeface="Arial" charset="0"/>
                <a:ea typeface="ＭＳ Ｐゴシック" charset="-128"/>
              </a:defRPr>
            </a:lvl9pPr>
          </a:lstStyle>
          <a:p>
            <a:pPr algn="ctr" eaLnBrk="1" hangingPunct="1">
              <a:defRPr/>
            </a:pPr>
            <a:endParaRPr lang="en-US" altLang="x-none">
              <a:solidFill>
                <a:srgbClr val="FFFFFF"/>
              </a:solidFill>
              <a:latin typeface="Calibri" charset="0"/>
            </a:endParaRPr>
          </a:p>
        </p:txBody>
      </p:sp>
      <p:sp>
        <p:nvSpPr>
          <p:cNvPr id="29700" name="Subtitle 2">
            <a:extLst>
              <a:ext uri="{FF2B5EF4-FFF2-40B4-BE49-F238E27FC236}">
                <a16:creationId xmlns:a16="http://schemas.microsoft.com/office/drawing/2014/main" id="{393E6983-0BA1-90CA-3B56-D9C099853434}"/>
              </a:ext>
            </a:extLst>
          </p:cNvPr>
          <p:cNvSpPr>
            <a:spLocks noGrp="1"/>
          </p:cNvSpPr>
          <p:nvPr>
            <p:ph type="subTitle" idx="1"/>
          </p:nvPr>
        </p:nvSpPr>
        <p:spPr/>
        <p:txBody>
          <a:bodyPr/>
          <a:lstStyle/>
          <a:p>
            <a:pPr eaLnBrk="1" hangingPunct="1"/>
            <a:endParaRPr lang="en-US" altLang="en-US">
              <a:solidFill>
                <a:srgbClr val="898989"/>
              </a:solidFill>
              <a:ea typeface="ＭＳ Ｐゴシック" panose="020B0600070205080204" pitchFamily="34" charset="-128"/>
            </a:endParaRPr>
          </a:p>
        </p:txBody>
      </p:sp>
      <p:sp>
        <p:nvSpPr>
          <p:cNvPr id="17413" name="Rectangle 9">
            <a:extLst>
              <a:ext uri="{FF2B5EF4-FFF2-40B4-BE49-F238E27FC236}">
                <a16:creationId xmlns:a16="http://schemas.microsoft.com/office/drawing/2014/main" id="{7E4F4847-E99E-48B4-B2D4-08CD2C639E9D}"/>
              </a:ext>
            </a:extLst>
          </p:cNvPr>
          <p:cNvSpPr>
            <a:spLocks noChangeArrowheads="1"/>
          </p:cNvSpPr>
          <p:nvPr/>
        </p:nvSpPr>
        <p:spPr bwMode="auto">
          <a:xfrm>
            <a:off x="0" y="3429000"/>
            <a:ext cx="9144000" cy="3429000"/>
          </a:xfrm>
          <a:prstGeom prst="rect">
            <a:avLst/>
          </a:prstGeom>
          <a:solidFill>
            <a:srgbClr val="0081B1"/>
          </a:solidFill>
          <a:ln w="9525">
            <a:solidFill>
              <a:srgbClr val="4A7EBB"/>
            </a:solidFill>
            <a:miter lim="800000"/>
            <a:headEnd/>
            <a:tailEnd/>
          </a:ln>
          <a:effectLst>
            <a:outerShdw blurRad="63500" dist="23000" dir="5400000" rotWithShape="0">
              <a:srgbClr val="000000">
                <a:alpha val="34998"/>
              </a:srgbClr>
            </a:outerShdw>
          </a:effectLst>
        </p:spPr>
        <p:txBody>
          <a:bodyPr anchor="ctr"/>
          <a:lstStyle>
            <a:lvl1pPr>
              <a:spcBef>
                <a:spcPct val="20000"/>
              </a:spcBef>
              <a:buFont typeface="Arial" charset="0"/>
              <a:buChar char="•"/>
              <a:defRPr sz="3200">
                <a:solidFill>
                  <a:schemeClr val="tx1"/>
                </a:solidFill>
                <a:latin typeface="Calibri" charset="0"/>
                <a:ea typeface="ＭＳ Ｐゴシック" charset="-128"/>
              </a:defRPr>
            </a:lvl1pPr>
            <a:lvl2pPr marL="742950" indent="-285750">
              <a:spcBef>
                <a:spcPct val="20000"/>
              </a:spcBef>
              <a:buFont typeface="Arial" charset="0"/>
              <a:buChar char="–"/>
              <a:defRPr sz="2800">
                <a:solidFill>
                  <a:schemeClr val="tx1"/>
                </a:solidFill>
                <a:latin typeface="Calibri" charset="0"/>
                <a:ea typeface="ＭＳ Ｐゴシック" charset="-128"/>
              </a:defRPr>
            </a:lvl2pPr>
            <a:lvl3pPr marL="1143000" indent="-228600">
              <a:spcBef>
                <a:spcPct val="20000"/>
              </a:spcBef>
              <a:buFont typeface="Arial" charset="0"/>
              <a:buChar char="•"/>
              <a:defRPr sz="2400">
                <a:solidFill>
                  <a:schemeClr val="tx1"/>
                </a:solidFill>
                <a:latin typeface="Calibri" charset="0"/>
                <a:ea typeface="ＭＳ Ｐゴシック" charset="-128"/>
              </a:defRPr>
            </a:lvl3pPr>
            <a:lvl4pPr marL="1600200" indent="-228600">
              <a:spcBef>
                <a:spcPct val="20000"/>
              </a:spcBef>
              <a:buFont typeface="Arial" charset="0"/>
              <a:buChar char="–"/>
              <a:defRPr sz="2000">
                <a:solidFill>
                  <a:schemeClr val="tx1"/>
                </a:solidFill>
                <a:latin typeface="Calibri" charset="0"/>
                <a:ea typeface="ＭＳ Ｐゴシック" charset="-128"/>
              </a:defRPr>
            </a:lvl4pPr>
            <a:lvl5pPr marL="2057400" indent="-228600">
              <a:spcBef>
                <a:spcPct val="20000"/>
              </a:spcBef>
              <a:buFont typeface="Arial" charset="0"/>
              <a:buChar char="»"/>
              <a:defRPr sz="2000">
                <a:solidFill>
                  <a:schemeClr val="tx1"/>
                </a:solidFill>
                <a:latin typeface="Calibri" charset="0"/>
                <a:ea typeface="ＭＳ Ｐゴシック"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ＭＳ Ｐゴシック"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ＭＳ Ｐゴシック"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ＭＳ Ｐゴシック"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ＭＳ Ｐゴシック" charset="-128"/>
              </a:defRPr>
            </a:lvl9pPr>
          </a:lstStyle>
          <a:p>
            <a:pPr algn="ctr" eaLnBrk="1" hangingPunct="1">
              <a:spcBef>
                <a:spcPct val="0"/>
              </a:spcBef>
              <a:buFontTx/>
              <a:buNone/>
              <a:defRPr/>
            </a:pPr>
            <a:endParaRPr lang="en-US" altLang="en-US" sz="1800">
              <a:solidFill>
                <a:srgbClr val="FFFFFF"/>
              </a:solidFill>
            </a:endParaRPr>
          </a:p>
        </p:txBody>
      </p:sp>
      <p:sp>
        <p:nvSpPr>
          <p:cNvPr id="29702" name="TextBox 3">
            <a:extLst>
              <a:ext uri="{FF2B5EF4-FFF2-40B4-BE49-F238E27FC236}">
                <a16:creationId xmlns:a16="http://schemas.microsoft.com/office/drawing/2014/main" id="{002FB846-E822-5F93-AC5A-CF52F7CE84EC}"/>
              </a:ext>
            </a:extLst>
          </p:cNvPr>
          <p:cNvSpPr txBox="1">
            <a:spLocks noChangeArrowheads="1"/>
          </p:cNvSpPr>
          <p:nvPr/>
        </p:nvSpPr>
        <p:spPr bwMode="auto">
          <a:xfrm>
            <a:off x="539750" y="4259263"/>
            <a:ext cx="9648825" cy="2241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pPr eaLnBrk="1" hangingPunct="1">
              <a:spcBef>
                <a:spcPts val="600"/>
              </a:spcBef>
              <a:spcAft>
                <a:spcPts val="200"/>
              </a:spcAft>
              <a:buClr>
                <a:srgbClr val="B8E5FA"/>
              </a:buClr>
              <a:buFontTx/>
              <a:buChar char="•"/>
            </a:pPr>
            <a:r>
              <a:rPr lang="en-GB" altLang="en-US" sz="2000" i="0">
                <a:solidFill>
                  <a:schemeClr val="bg1"/>
                </a:solidFill>
                <a:latin typeface="Arial" panose="020B0604020202020204" pitchFamily="34" charset="0"/>
              </a:rPr>
              <a:t> </a:t>
            </a:r>
            <a:r>
              <a:rPr lang="en-GB" altLang="en-US" sz="2000" b="1" i="0">
                <a:solidFill>
                  <a:schemeClr val="bg1"/>
                </a:solidFill>
                <a:latin typeface="Arial" panose="020B0604020202020204" pitchFamily="34" charset="0"/>
              </a:rPr>
              <a:t>Rural setting, just 20 miles from Paris</a:t>
            </a:r>
          </a:p>
          <a:p>
            <a:pPr eaLnBrk="1" hangingPunct="1">
              <a:spcBef>
                <a:spcPts val="600"/>
              </a:spcBef>
              <a:spcAft>
                <a:spcPts val="200"/>
              </a:spcAft>
              <a:buClr>
                <a:srgbClr val="B8E5FA"/>
              </a:buClr>
              <a:buFontTx/>
              <a:buChar char="•"/>
            </a:pPr>
            <a:r>
              <a:rPr lang="en-GB" altLang="en-US" sz="2000" b="1" i="0">
                <a:solidFill>
                  <a:schemeClr val="bg1"/>
                </a:solidFill>
                <a:latin typeface="Arial" panose="020B0604020202020204" pitchFamily="34" charset="0"/>
              </a:rPr>
              <a:t> Opportunity to use French in real-life situations</a:t>
            </a:r>
          </a:p>
          <a:p>
            <a:pPr eaLnBrk="1" hangingPunct="1">
              <a:spcBef>
                <a:spcPts val="600"/>
              </a:spcBef>
              <a:spcAft>
                <a:spcPts val="200"/>
              </a:spcAft>
              <a:buClr>
                <a:srgbClr val="B8E5FA"/>
              </a:buClr>
              <a:buFontTx/>
              <a:buChar char="•"/>
            </a:pPr>
            <a:r>
              <a:rPr lang="en-GB" altLang="en-US" sz="2000" b="1" i="0">
                <a:solidFill>
                  <a:schemeClr val="bg1"/>
                </a:solidFill>
                <a:latin typeface="Arial" panose="020B0604020202020204" pitchFamily="34" charset="0"/>
              </a:rPr>
              <a:t> Authentic French experience with the comforts of </a:t>
            </a:r>
            <a:br>
              <a:rPr lang="en-GB" altLang="en-US" sz="2000" b="1" i="0">
                <a:solidFill>
                  <a:schemeClr val="bg1"/>
                </a:solidFill>
                <a:latin typeface="Arial" panose="020B0604020202020204" pitchFamily="34" charset="0"/>
              </a:rPr>
            </a:br>
            <a:r>
              <a:rPr lang="en-GB" altLang="en-US" sz="2000" b="1" i="0">
                <a:solidFill>
                  <a:schemeClr val="bg1"/>
                </a:solidFill>
                <a:latin typeface="Arial" panose="020B0604020202020204" pitchFamily="34" charset="0"/>
              </a:rPr>
              <a:t>  home</a:t>
            </a:r>
          </a:p>
          <a:p>
            <a:pPr eaLnBrk="1" hangingPunct="1">
              <a:spcBef>
                <a:spcPts val="600"/>
              </a:spcBef>
              <a:spcAft>
                <a:spcPts val="200"/>
              </a:spcAft>
              <a:buClr>
                <a:srgbClr val="B8E5FA"/>
              </a:buClr>
              <a:buFontTx/>
              <a:buChar char="•"/>
            </a:pPr>
            <a:r>
              <a:rPr lang="en-GB" altLang="en-US" sz="2000" b="1" i="0">
                <a:solidFill>
                  <a:schemeClr val="bg1"/>
                </a:solidFill>
                <a:latin typeface="Arial" panose="020B0604020202020204" pitchFamily="34" charset="0"/>
              </a:rPr>
              <a:t> Owned &amp; managed by PGL</a:t>
            </a:r>
          </a:p>
          <a:p>
            <a:pPr eaLnBrk="1" hangingPunct="1">
              <a:spcBef>
                <a:spcPct val="0"/>
              </a:spcBef>
              <a:buFontTx/>
              <a:buNone/>
            </a:pPr>
            <a:endParaRPr lang="en-GB" altLang="en-US" sz="1800">
              <a:latin typeface="Arial" panose="020B0604020202020204" pitchFamily="34" charset="0"/>
            </a:endParaRPr>
          </a:p>
        </p:txBody>
      </p:sp>
      <p:sp>
        <p:nvSpPr>
          <p:cNvPr id="29703" name="Title 2">
            <a:extLst>
              <a:ext uri="{FF2B5EF4-FFF2-40B4-BE49-F238E27FC236}">
                <a16:creationId xmlns:a16="http://schemas.microsoft.com/office/drawing/2014/main" id="{E913A48F-348B-35CE-8AFB-E35A2901E7DB}"/>
              </a:ext>
            </a:extLst>
          </p:cNvPr>
          <p:cNvSpPr txBox="1">
            <a:spLocks/>
          </p:cNvSpPr>
          <p:nvPr/>
        </p:nvSpPr>
        <p:spPr bwMode="auto">
          <a:xfrm>
            <a:off x="611188" y="3284538"/>
            <a:ext cx="8640762" cy="1254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pPr eaLnBrk="1" hangingPunct="1">
              <a:spcBef>
                <a:spcPct val="0"/>
              </a:spcBef>
              <a:buFontTx/>
              <a:buNone/>
            </a:pPr>
            <a:r>
              <a:rPr lang="en-US" altLang="en-US" sz="3600" b="1" i="0">
                <a:solidFill>
                  <a:srgbClr val="B8E5FA"/>
                </a:solidFill>
                <a:latin typeface="Arial" panose="020B0604020202020204" pitchFamily="34" charset="0"/>
              </a:rPr>
              <a:t>Château de Grande Romaine - Paris</a:t>
            </a:r>
          </a:p>
        </p:txBody>
      </p:sp>
      <p:pic>
        <p:nvPicPr>
          <p:cNvPr id="29704" name="Picture 1">
            <a:extLst>
              <a:ext uri="{FF2B5EF4-FFF2-40B4-BE49-F238E27FC236}">
                <a16:creationId xmlns:a16="http://schemas.microsoft.com/office/drawing/2014/main" id="{1A1CC9EB-E6F3-0739-89BA-C723F64D59AA}"/>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888163" y="4221163"/>
            <a:ext cx="2232025" cy="2232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5" name="Picture 6" descr="PGL LOGO OFFICIAL_with Drop Shadow.png">
            <a:extLst>
              <a:ext uri="{FF2B5EF4-FFF2-40B4-BE49-F238E27FC236}">
                <a16:creationId xmlns:a16="http://schemas.microsoft.com/office/drawing/2014/main" id="{CC2FFE11-9F83-B74A-5302-7DA22CEE9289}"/>
              </a:ext>
            </a:extLst>
          </p:cNvPr>
          <p:cNvPicPr>
            <a:picLocks noChangeAspect="1"/>
          </p:cNvPicPr>
          <p:nvPr/>
        </p:nvPicPr>
        <p:blipFill>
          <a:blip r:embed="rId5">
            <a:extLst>
              <a:ext uri="{28A0092B-C50C-407E-A947-70E740481C1C}">
                <a14:useLocalDpi xmlns:a14="http://schemas.microsoft.com/office/drawing/2010/main" val="0"/>
              </a:ext>
            </a:extLst>
          </a:blip>
          <a:srcRect t="7407"/>
          <a:stretch>
            <a:fillRect/>
          </a:stretch>
        </p:blipFill>
        <p:spPr bwMode="auto">
          <a:xfrm>
            <a:off x="328613" y="0"/>
            <a:ext cx="1328737" cy="1230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D3D32DE0-733A-43F3-9884-770DFABADAB8}"/>
              </a:ext>
            </a:extLst>
          </p:cNvPr>
          <p:cNvSpPr>
            <a:spLocks noChangeArrowheads="1"/>
          </p:cNvSpPr>
          <p:nvPr/>
        </p:nvSpPr>
        <p:spPr bwMode="auto">
          <a:xfrm>
            <a:off x="0" y="0"/>
            <a:ext cx="9144000" cy="3429000"/>
          </a:xfrm>
          <a:prstGeom prst="rect">
            <a:avLst/>
          </a:prstGeom>
          <a:blipFill dpi="0" rotWithShape="1">
            <a:blip r:embed="rId3"/>
            <a:srcRect/>
            <a:stretch>
              <a:fillRect/>
            </a:stretch>
          </a:blipFill>
          <a:ln w="9525">
            <a:solidFill>
              <a:srgbClr val="4A7EBB"/>
            </a:solidFill>
            <a:miter lim="800000"/>
            <a:headEnd/>
            <a:tailEnd/>
          </a:ln>
          <a:effectLst>
            <a:outerShdw blurRad="63500" dist="23000" dir="5400000" rotWithShape="0">
              <a:srgbClr val="000000">
                <a:alpha val="34998"/>
              </a:srgbClr>
            </a:outerShdw>
          </a:effectLst>
        </p:spPr>
        <p:txBody>
          <a:bodyPr anchor="ctr"/>
          <a:lstStyle>
            <a:lvl1pPr>
              <a:defRPr i="1">
                <a:solidFill>
                  <a:schemeClr val="tx1"/>
                </a:solidFill>
                <a:latin typeface="Arial" charset="0"/>
                <a:ea typeface="ＭＳ Ｐゴシック" charset="-128"/>
              </a:defRPr>
            </a:lvl1pPr>
            <a:lvl2pPr marL="742950" indent="-285750">
              <a:defRPr i="1">
                <a:solidFill>
                  <a:schemeClr val="tx1"/>
                </a:solidFill>
                <a:latin typeface="Arial" charset="0"/>
                <a:ea typeface="ＭＳ Ｐゴシック" charset="-128"/>
              </a:defRPr>
            </a:lvl2pPr>
            <a:lvl3pPr marL="1143000" indent="-228600">
              <a:defRPr i="1">
                <a:solidFill>
                  <a:schemeClr val="tx1"/>
                </a:solidFill>
                <a:latin typeface="Arial" charset="0"/>
                <a:ea typeface="ＭＳ Ｐゴシック" charset="-128"/>
              </a:defRPr>
            </a:lvl3pPr>
            <a:lvl4pPr marL="1600200" indent="-228600">
              <a:defRPr i="1">
                <a:solidFill>
                  <a:schemeClr val="tx1"/>
                </a:solidFill>
                <a:latin typeface="Arial" charset="0"/>
                <a:ea typeface="ＭＳ Ｐゴシック" charset="-128"/>
              </a:defRPr>
            </a:lvl4pPr>
            <a:lvl5pPr marL="2057400" indent="-228600">
              <a:defRPr i="1">
                <a:solidFill>
                  <a:schemeClr val="tx1"/>
                </a:solidFill>
                <a:latin typeface="Arial" charset="0"/>
                <a:ea typeface="ＭＳ Ｐゴシック" charset="-128"/>
              </a:defRPr>
            </a:lvl5pPr>
            <a:lvl6pPr marL="2514600" indent="-228600" eaLnBrk="0" fontAlgn="base" hangingPunct="0">
              <a:spcBef>
                <a:spcPct val="0"/>
              </a:spcBef>
              <a:spcAft>
                <a:spcPct val="0"/>
              </a:spcAft>
              <a:defRPr i="1">
                <a:solidFill>
                  <a:schemeClr val="tx1"/>
                </a:solidFill>
                <a:latin typeface="Arial" charset="0"/>
                <a:ea typeface="ＭＳ Ｐゴシック" charset="-128"/>
              </a:defRPr>
            </a:lvl6pPr>
            <a:lvl7pPr marL="2971800" indent="-228600" eaLnBrk="0" fontAlgn="base" hangingPunct="0">
              <a:spcBef>
                <a:spcPct val="0"/>
              </a:spcBef>
              <a:spcAft>
                <a:spcPct val="0"/>
              </a:spcAft>
              <a:defRPr i="1">
                <a:solidFill>
                  <a:schemeClr val="tx1"/>
                </a:solidFill>
                <a:latin typeface="Arial" charset="0"/>
                <a:ea typeface="ＭＳ Ｐゴシック" charset="-128"/>
              </a:defRPr>
            </a:lvl7pPr>
            <a:lvl8pPr marL="3429000" indent="-228600" eaLnBrk="0" fontAlgn="base" hangingPunct="0">
              <a:spcBef>
                <a:spcPct val="0"/>
              </a:spcBef>
              <a:spcAft>
                <a:spcPct val="0"/>
              </a:spcAft>
              <a:defRPr i="1">
                <a:solidFill>
                  <a:schemeClr val="tx1"/>
                </a:solidFill>
                <a:latin typeface="Arial" charset="0"/>
                <a:ea typeface="ＭＳ Ｐゴシック" charset="-128"/>
              </a:defRPr>
            </a:lvl8pPr>
            <a:lvl9pPr marL="3886200" indent="-228600" eaLnBrk="0" fontAlgn="base" hangingPunct="0">
              <a:spcBef>
                <a:spcPct val="0"/>
              </a:spcBef>
              <a:spcAft>
                <a:spcPct val="0"/>
              </a:spcAft>
              <a:defRPr i="1">
                <a:solidFill>
                  <a:schemeClr val="tx1"/>
                </a:solidFill>
                <a:latin typeface="Arial" charset="0"/>
                <a:ea typeface="ＭＳ Ｐゴシック" charset="-128"/>
              </a:defRPr>
            </a:lvl9pPr>
          </a:lstStyle>
          <a:p>
            <a:pPr algn="ctr" eaLnBrk="1" hangingPunct="1">
              <a:defRPr/>
            </a:pPr>
            <a:endParaRPr lang="en-US" altLang="x-none">
              <a:solidFill>
                <a:srgbClr val="FFFFFF"/>
              </a:solidFill>
              <a:latin typeface="Calibri" charset="0"/>
            </a:endParaRPr>
          </a:p>
        </p:txBody>
      </p:sp>
      <p:sp>
        <p:nvSpPr>
          <p:cNvPr id="31747" name="Subtitle 2">
            <a:extLst>
              <a:ext uri="{FF2B5EF4-FFF2-40B4-BE49-F238E27FC236}">
                <a16:creationId xmlns:a16="http://schemas.microsoft.com/office/drawing/2014/main" id="{D7A50D4E-D8C5-228F-A003-6341C3FC5872}"/>
              </a:ext>
            </a:extLst>
          </p:cNvPr>
          <p:cNvSpPr>
            <a:spLocks noGrp="1"/>
          </p:cNvSpPr>
          <p:nvPr>
            <p:ph type="subTitle" idx="1"/>
          </p:nvPr>
        </p:nvSpPr>
        <p:spPr/>
        <p:txBody>
          <a:bodyPr/>
          <a:lstStyle/>
          <a:p>
            <a:pPr eaLnBrk="1" hangingPunct="1"/>
            <a:endParaRPr lang="en-US" altLang="en-US">
              <a:solidFill>
                <a:srgbClr val="898989"/>
              </a:solidFill>
              <a:ea typeface="ＭＳ Ｐゴシック" panose="020B0600070205080204" pitchFamily="34" charset="-128"/>
            </a:endParaRPr>
          </a:p>
        </p:txBody>
      </p:sp>
      <p:sp>
        <p:nvSpPr>
          <p:cNvPr id="19460" name="Rectangle 8">
            <a:extLst>
              <a:ext uri="{FF2B5EF4-FFF2-40B4-BE49-F238E27FC236}">
                <a16:creationId xmlns:a16="http://schemas.microsoft.com/office/drawing/2014/main" id="{51753CF7-128D-423A-8B9A-60E6622B3D3A}"/>
              </a:ext>
            </a:extLst>
          </p:cNvPr>
          <p:cNvSpPr>
            <a:spLocks noChangeArrowheads="1"/>
          </p:cNvSpPr>
          <p:nvPr/>
        </p:nvSpPr>
        <p:spPr bwMode="auto">
          <a:xfrm>
            <a:off x="0" y="3429000"/>
            <a:ext cx="9144000" cy="3429000"/>
          </a:xfrm>
          <a:prstGeom prst="rect">
            <a:avLst/>
          </a:prstGeom>
          <a:solidFill>
            <a:srgbClr val="0081B1"/>
          </a:solidFill>
          <a:ln w="9525">
            <a:solidFill>
              <a:srgbClr val="4A7EBB"/>
            </a:solidFill>
            <a:miter lim="800000"/>
            <a:headEnd/>
            <a:tailEnd/>
          </a:ln>
          <a:effectLst>
            <a:outerShdw blurRad="63500" dist="23000" dir="5400000" rotWithShape="0">
              <a:srgbClr val="000000">
                <a:alpha val="34998"/>
              </a:srgbClr>
            </a:outerShdw>
          </a:effectLst>
        </p:spPr>
        <p:txBody>
          <a:bodyPr anchor="ctr"/>
          <a:lstStyle>
            <a:lvl1pPr>
              <a:spcBef>
                <a:spcPct val="20000"/>
              </a:spcBef>
              <a:buFont typeface="Arial" charset="0"/>
              <a:buChar char="•"/>
              <a:defRPr sz="3200">
                <a:solidFill>
                  <a:schemeClr val="tx1"/>
                </a:solidFill>
                <a:latin typeface="Calibri" charset="0"/>
                <a:ea typeface="ＭＳ Ｐゴシック" charset="-128"/>
              </a:defRPr>
            </a:lvl1pPr>
            <a:lvl2pPr marL="742950" indent="-285750">
              <a:spcBef>
                <a:spcPct val="20000"/>
              </a:spcBef>
              <a:buFont typeface="Arial" charset="0"/>
              <a:buChar char="–"/>
              <a:defRPr sz="2800">
                <a:solidFill>
                  <a:schemeClr val="tx1"/>
                </a:solidFill>
                <a:latin typeface="Calibri" charset="0"/>
                <a:ea typeface="ＭＳ Ｐゴシック" charset="-128"/>
              </a:defRPr>
            </a:lvl2pPr>
            <a:lvl3pPr marL="1143000" indent="-228600">
              <a:spcBef>
                <a:spcPct val="20000"/>
              </a:spcBef>
              <a:buFont typeface="Arial" charset="0"/>
              <a:buChar char="•"/>
              <a:defRPr sz="2400">
                <a:solidFill>
                  <a:schemeClr val="tx1"/>
                </a:solidFill>
                <a:latin typeface="Calibri" charset="0"/>
                <a:ea typeface="ＭＳ Ｐゴシック" charset="-128"/>
              </a:defRPr>
            </a:lvl3pPr>
            <a:lvl4pPr marL="1600200" indent="-228600">
              <a:spcBef>
                <a:spcPct val="20000"/>
              </a:spcBef>
              <a:buFont typeface="Arial" charset="0"/>
              <a:buChar char="–"/>
              <a:defRPr sz="2000">
                <a:solidFill>
                  <a:schemeClr val="tx1"/>
                </a:solidFill>
                <a:latin typeface="Calibri" charset="0"/>
                <a:ea typeface="ＭＳ Ｐゴシック" charset="-128"/>
              </a:defRPr>
            </a:lvl4pPr>
            <a:lvl5pPr marL="2057400" indent="-228600">
              <a:spcBef>
                <a:spcPct val="20000"/>
              </a:spcBef>
              <a:buFont typeface="Arial" charset="0"/>
              <a:buChar char="»"/>
              <a:defRPr sz="2000">
                <a:solidFill>
                  <a:schemeClr val="tx1"/>
                </a:solidFill>
                <a:latin typeface="Calibri" charset="0"/>
                <a:ea typeface="ＭＳ Ｐゴシック"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ＭＳ Ｐゴシック"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ＭＳ Ｐゴシック"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ＭＳ Ｐゴシック"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ＭＳ Ｐゴシック" charset="-128"/>
              </a:defRPr>
            </a:lvl9pPr>
          </a:lstStyle>
          <a:p>
            <a:pPr algn="ctr" eaLnBrk="1" hangingPunct="1">
              <a:spcBef>
                <a:spcPct val="0"/>
              </a:spcBef>
              <a:buFontTx/>
              <a:buNone/>
              <a:defRPr/>
            </a:pPr>
            <a:endParaRPr lang="en-US" altLang="en-US" sz="1800">
              <a:solidFill>
                <a:srgbClr val="FFFFFF"/>
              </a:solidFill>
            </a:endParaRPr>
          </a:p>
        </p:txBody>
      </p:sp>
      <p:sp>
        <p:nvSpPr>
          <p:cNvPr id="31749" name="TextBox 3">
            <a:extLst>
              <a:ext uri="{FF2B5EF4-FFF2-40B4-BE49-F238E27FC236}">
                <a16:creationId xmlns:a16="http://schemas.microsoft.com/office/drawing/2014/main" id="{A1E716F0-3EA9-681D-6311-2F7005C5126B}"/>
              </a:ext>
            </a:extLst>
          </p:cNvPr>
          <p:cNvSpPr txBox="1">
            <a:spLocks noChangeArrowheads="1"/>
          </p:cNvSpPr>
          <p:nvPr/>
        </p:nvSpPr>
        <p:spPr bwMode="auto">
          <a:xfrm>
            <a:off x="539750" y="4386263"/>
            <a:ext cx="8208963" cy="2733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pPr eaLnBrk="1" hangingPunct="1">
              <a:spcBef>
                <a:spcPct val="0"/>
              </a:spcBef>
              <a:spcAft>
                <a:spcPts val="200"/>
              </a:spcAft>
              <a:buClr>
                <a:srgbClr val="B8E5FA"/>
              </a:buClr>
              <a:buFontTx/>
              <a:buChar char="•"/>
            </a:pPr>
            <a:r>
              <a:rPr lang="en-GB" altLang="en-US" sz="2000" i="0">
                <a:solidFill>
                  <a:schemeClr val="bg1"/>
                </a:solidFill>
                <a:latin typeface="Arial" panose="020B0604020202020204" pitchFamily="34" charset="0"/>
              </a:rPr>
              <a:t> </a:t>
            </a:r>
            <a:r>
              <a:rPr lang="en-GB" altLang="en-US" sz="2000" b="1" i="0">
                <a:solidFill>
                  <a:schemeClr val="bg1"/>
                </a:solidFill>
                <a:latin typeface="Arial" panose="020B0604020202020204" pitchFamily="34" charset="0"/>
              </a:rPr>
              <a:t>Dedicated PGL Tour Leader </a:t>
            </a:r>
            <a:r>
              <a:rPr lang="en-GB" altLang="en-US" sz="2000" i="0">
                <a:solidFill>
                  <a:schemeClr val="bg1"/>
                </a:solidFill>
                <a:latin typeface="Arial" panose="020B0604020202020204" pitchFamily="34" charset="0"/>
              </a:rPr>
              <a:t> </a:t>
            </a:r>
          </a:p>
          <a:p>
            <a:pPr eaLnBrk="1" hangingPunct="1">
              <a:spcBef>
                <a:spcPct val="0"/>
              </a:spcBef>
              <a:spcAft>
                <a:spcPts val="200"/>
              </a:spcAft>
              <a:buClr>
                <a:srgbClr val="B8E5FA"/>
              </a:buClr>
              <a:buFontTx/>
              <a:buChar char="•"/>
            </a:pPr>
            <a:r>
              <a:rPr lang="en-GB" altLang="en-US" sz="2000" b="1" i="0">
                <a:solidFill>
                  <a:schemeClr val="bg1"/>
                </a:solidFill>
                <a:latin typeface="Arial" panose="020B0604020202020204" pitchFamily="34" charset="0"/>
              </a:rPr>
              <a:t> Tailored excursion programme to cultural places of interest</a:t>
            </a:r>
          </a:p>
          <a:p>
            <a:pPr eaLnBrk="1" hangingPunct="1">
              <a:spcBef>
                <a:spcPct val="0"/>
              </a:spcBef>
              <a:spcAft>
                <a:spcPts val="200"/>
              </a:spcAft>
              <a:buClr>
                <a:srgbClr val="B8E5FA"/>
              </a:buClr>
              <a:buFontTx/>
              <a:buChar char="•"/>
            </a:pPr>
            <a:r>
              <a:rPr lang="en-GB" altLang="en-US" sz="2000" b="1" i="0">
                <a:solidFill>
                  <a:schemeClr val="bg1"/>
                </a:solidFill>
                <a:latin typeface="Arial" panose="020B0604020202020204" pitchFamily="34" charset="0"/>
              </a:rPr>
              <a:t> On-site activities</a:t>
            </a:r>
          </a:p>
          <a:p>
            <a:pPr eaLnBrk="1" hangingPunct="1">
              <a:spcBef>
                <a:spcPct val="0"/>
              </a:spcBef>
              <a:spcAft>
                <a:spcPts val="200"/>
              </a:spcAft>
              <a:buClr>
                <a:srgbClr val="B8E5FA"/>
              </a:buClr>
              <a:buFontTx/>
              <a:buChar char="•"/>
            </a:pPr>
            <a:r>
              <a:rPr lang="en-GB" altLang="en-US" sz="2000" b="1" i="0">
                <a:solidFill>
                  <a:schemeClr val="bg1"/>
                </a:solidFill>
                <a:latin typeface="Arial" panose="020B0604020202020204" pitchFamily="34" charset="0"/>
              </a:rPr>
              <a:t> Evening entertainment programme</a:t>
            </a:r>
          </a:p>
          <a:p>
            <a:pPr eaLnBrk="1" hangingPunct="1">
              <a:spcBef>
                <a:spcPct val="0"/>
              </a:spcBef>
              <a:spcAft>
                <a:spcPts val="200"/>
              </a:spcAft>
              <a:buClr>
                <a:srgbClr val="B8E5FA"/>
              </a:buClr>
              <a:buFontTx/>
              <a:buChar char="•"/>
            </a:pPr>
            <a:r>
              <a:rPr lang="en-GB" altLang="en-US" sz="2000" b="1" i="0">
                <a:solidFill>
                  <a:schemeClr val="bg1"/>
                </a:solidFill>
                <a:latin typeface="Arial" panose="020B0604020202020204" pitchFamily="34" charset="0"/>
              </a:rPr>
              <a:t>French language spoken and encouraged</a:t>
            </a:r>
          </a:p>
          <a:p>
            <a:pPr eaLnBrk="1" hangingPunct="1">
              <a:spcBef>
                <a:spcPct val="0"/>
              </a:spcBef>
              <a:spcAft>
                <a:spcPts val="200"/>
              </a:spcAft>
              <a:buClr>
                <a:srgbClr val="B8E5FA"/>
              </a:buClr>
              <a:buFontTx/>
              <a:buChar char="•"/>
            </a:pPr>
            <a:r>
              <a:rPr lang="en-GB" altLang="en-US" sz="2000" b="1" i="0">
                <a:solidFill>
                  <a:schemeClr val="bg1"/>
                </a:solidFill>
                <a:latin typeface="Arial" panose="020B0604020202020204" pitchFamily="34" charset="0"/>
              </a:rPr>
              <a:t>24-hour support from our centre team </a:t>
            </a:r>
          </a:p>
          <a:p>
            <a:pPr eaLnBrk="1" hangingPunct="1">
              <a:spcBef>
                <a:spcPct val="0"/>
              </a:spcBef>
              <a:spcAft>
                <a:spcPts val="200"/>
              </a:spcAft>
              <a:buClr>
                <a:srgbClr val="B8E5FA"/>
              </a:buClr>
              <a:buFontTx/>
              <a:buNone/>
            </a:pPr>
            <a:endParaRPr lang="en-GB" altLang="en-US" sz="2000" b="1" i="0">
              <a:solidFill>
                <a:schemeClr val="bg1"/>
              </a:solidFill>
              <a:latin typeface="Arial" panose="020B0604020202020204" pitchFamily="34" charset="0"/>
            </a:endParaRPr>
          </a:p>
          <a:p>
            <a:pPr eaLnBrk="1" hangingPunct="1">
              <a:spcBef>
                <a:spcPct val="0"/>
              </a:spcBef>
              <a:spcAft>
                <a:spcPts val="200"/>
              </a:spcAft>
              <a:buClr>
                <a:srgbClr val="B8E5FA"/>
              </a:buClr>
              <a:buFontTx/>
              <a:buNone/>
            </a:pPr>
            <a:endParaRPr lang="en-GB" altLang="en-US" sz="2000" b="1" i="0">
              <a:solidFill>
                <a:schemeClr val="bg1"/>
              </a:solidFill>
              <a:latin typeface="Arial" panose="020B0604020202020204" pitchFamily="34" charset="0"/>
            </a:endParaRPr>
          </a:p>
        </p:txBody>
      </p:sp>
      <p:sp>
        <p:nvSpPr>
          <p:cNvPr id="31750" name="Title 2">
            <a:extLst>
              <a:ext uri="{FF2B5EF4-FFF2-40B4-BE49-F238E27FC236}">
                <a16:creationId xmlns:a16="http://schemas.microsoft.com/office/drawing/2014/main" id="{E8CE3A5C-CA3A-9253-1813-CA138D86277E}"/>
              </a:ext>
            </a:extLst>
          </p:cNvPr>
          <p:cNvSpPr txBox="1">
            <a:spLocks/>
          </p:cNvSpPr>
          <p:nvPr/>
        </p:nvSpPr>
        <p:spPr bwMode="auto">
          <a:xfrm>
            <a:off x="611188" y="3284538"/>
            <a:ext cx="7772400" cy="1254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pPr eaLnBrk="1" hangingPunct="1">
              <a:spcBef>
                <a:spcPct val="0"/>
              </a:spcBef>
              <a:buFontTx/>
              <a:buNone/>
            </a:pPr>
            <a:r>
              <a:rPr lang="en-US" altLang="en-US" sz="3600" b="1" i="0">
                <a:solidFill>
                  <a:srgbClr val="B8E5FA"/>
                </a:solidFill>
                <a:latin typeface="Arial" panose="020B0604020202020204" pitchFamily="34" charset="0"/>
              </a:rPr>
              <a:t>The PGL difference</a:t>
            </a:r>
          </a:p>
        </p:txBody>
      </p:sp>
      <p:pic>
        <p:nvPicPr>
          <p:cNvPr id="31751" name="Picture 6" descr="PGL LOGO OFFICIAL_with Drop Shadow.png">
            <a:extLst>
              <a:ext uri="{FF2B5EF4-FFF2-40B4-BE49-F238E27FC236}">
                <a16:creationId xmlns:a16="http://schemas.microsoft.com/office/drawing/2014/main" id="{8AD44D9A-F917-8CCD-3A3A-ACFAFF4B505D}"/>
              </a:ext>
            </a:extLst>
          </p:cNvPr>
          <p:cNvPicPr>
            <a:picLocks noChangeAspect="1"/>
          </p:cNvPicPr>
          <p:nvPr/>
        </p:nvPicPr>
        <p:blipFill>
          <a:blip r:embed="rId4">
            <a:extLst>
              <a:ext uri="{28A0092B-C50C-407E-A947-70E740481C1C}">
                <a14:useLocalDpi xmlns:a14="http://schemas.microsoft.com/office/drawing/2010/main" val="0"/>
              </a:ext>
            </a:extLst>
          </a:blip>
          <a:srcRect t="7407"/>
          <a:stretch>
            <a:fillRect/>
          </a:stretch>
        </p:blipFill>
        <p:spPr bwMode="auto">
          <a:xfrm>
            <a:off x="328613" y="0"/>
            <a:ext cx="1328737" cy="1230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ext Box 3">
            <a:extLst>
              <a:ext uri="{FF2B5EF4-FFF2-40B4-BE49-F238E27FC236}">
                <a16:creationId xmlns:a16="http://schemas.microsoft.com/office/drawing/2014/main" id="{2AD873C7-D124-1B45-C3F0-C607228335B3}"/>
              </a:ext>
            </a:extLst>
          </p:cNvPr>
          <p:cNvSpPr txBox="1">
            <a:spLocks noChangeArrowheads="1"/>
          </p:cNvSpPr>
          <p:nvPr/>
        </p:nvSpPr>
        <p:spPr bwMode="auto">
          <a:xfrm>
            <a:off x="539750" y="1557338"/>
            <a:ext cx="46799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pPr eaLnBrk="1" hangingPunct="1">
              <a:spcBef>
                <a:spcPct val="50000"/>
              </a:spcBef>
              <a:buFontTx/>
              <a:buNone/>
            </a:pPr>
            <a:endParaRPr lang="en-US" altLang="en-US" sz="1800" i="0">
              <a:latin typeface="Arial" panose="020B0604020202020204" pitchFamily="34" charset="0"/>
            </a:endParaRPr>
          </a:p>
        </p:txBody>
      </p:sp>
      <p:sp>
        <p:nvSpPr>
          <p:cNvPr id="7" name="Rectangle 6">
            <a:extLst>
              <a:ext uri="{FF2B5EF4-FFF2-40B4-BE49-F238E27FC236}">
                <a16:creationId xmlns:a16="http://schemas.microsoft.com/office/drawing/2014/main" id="{18EAC920-3CFB-4CA2-AA6D-3266B56DCE11}"/>
              </a:ext>
            </a:extLst>
          </p:cNvPr>
          <p:cNvSpPr>
            <a:spLocks noChangeArrowheads="1"/>
          </p:cNvSpPr>
          <p:nvPr/>
        </p:nvSpPr>
        <p:spPr bwMode="auto">
          <a:xfrm>
            <a:off x="0" y="0"/>
            <a:ext cx="9144000" cy="3429000"/>
          </a:xfrm>
          <a:prstGeom prst="rect">
            <a:avLst/>
          </a:prstGeom>
          <a:blipFill dpi="0" rotWithShape="1">
            <a:blip r:embed="rId3"/>
            <a:srcRect/>
            <a:stretch>
              <a:fillRect/>
            </a:stretch>
          </a:blipFill>
          <a:ln w="9525">
            <a:solidFill>
              <a:srgbClr val="4A7EBB"/>
            </a:solidFill>
            <a:miter lim="800000"/>
            <a:headEnd/>
            <a:tailEnd/>
          </a:ln>
          <a:effectLst>
            <a:outerShdw blurRad="63500" dist="23000" dir="5400000" rotWithShape="0">
              <a:srgbClr val="000000">
                <a:alpha val="34998"/>
              </a:srgbClr>
            </a:outerShdw>
          </a:effectLst>
        </p:spPr>
        <p:txBody>
          <a:bodyPr anchor="ctr"/>
          <a:lstStyle>
            <a:lvl1pPr>
              <a:defRPr i="1">
                <a:solidFill>
                  <a:schemeClr val="tx1"/>
                </a:solidFill>
                <a:latin typeface="Arial" charset="0"/>
                <a:ea typeface="ＭＳ Ｐゴシック" charset="-128"/>
              </a:defRPr>
            </a:lvl1pPr>
            <a:lvl2pPr marL="742950" indent="-285750">
              <a:defRPr i="1">
                <a:solidFill>
                  <a:schemeClr val="tx1"/>
                </a:solidFill>
                <a:latin typeface="Arial" charset="0"/>
                <a:ea typeface="ＭＳ Ｐゴシック" charset="-128"/>
              </a:defRPr>
            </a:lvl2pPr>
            <a:lvl3pPr marL="1143000" indent="-228600">
              <a:defRPr i="1">
                <a:solidFill>
                  <a:schemeClr val="tx1"/>
                </a:solidFill>
                <a:latin typeface="Arial" charset="0"/>
                <a:ea typeface="ＭＳ Ｐゴシック" charset="-128"/>
              </a:defRPr>
            </a:lvl3pPr>
            <a:lvl4pPr marL="1600200" indent="-228600">
              <a:defRPr i="1">
                <a:solidFill>
                  <a:schemeClr val="tx1"/>
                </a:solidFill>
                <a:latin typeface="Arial" charset="0"/>
                <a:ea typeface="ＭＳ Ｐゴシック" charset="-128"/>
              </a:defRPr>
            </a:lvl4pPr>
            <a:lvl5pPr marL="2057400" indent="-228600">
              <a:defRPr i="1">
                <a:solidFill>
                  <a:schemeClr val="tx1"/>
                </a:solidFill>
                <a:latin typeface="Arial" charset="0"/>
                <a:ea typeface="ＭＳ Ｐゴシック" charset="-128"/>
              </a:defRPr>
            </a:lvl5pPr>
            <a:lvl6pPr marL="2514600" indent="-228600" eaLnBrk="0" fontAlgn="base" hangingPunct="0">
              <a:spcBef>
                <a:spcPct val="0"/>
              </a:spcBef>
              <a:spcAft>
                <a:spcPct val="0"/>
              </a:spcAft>
              <a:defRPr i="1">
                <a:solidFill>
                  <a:schemeClr val="tx1"/>
                </a:solidFill>
                <a:latin typeface="Arial" charset="0"/>
                <a:ea typeface="ＭＳ Ｐゴシック" charset="-128"/>
              </a:defRPr>
            </a:lvl6pPr>
            <a:lvl7pPr marL="2971800" indent="-228600" eaLnBrk="0" fontAlgn="base" hangingPunct="0">
              <a:spcBef>
                <a:spcPct val="0"/>
              </a:spcBef>
              <a:spcAft>
                <a:spcPct val="0"/>
              </a:spcAft>
              <a:defRPr i="1">
                <a:solidFill>
                  <a:schemeClr val="tx1"/>
                </a:solidFill>
                <a:latin typeface="Arial" charset="0"/>
                <a:ea typeface="ＭＳ Ｐゴシック" charset="-128"/>
              </a:defRPr>
            </a:lvl7pPr>
            <a:lvl8pPr marL="3429000" indent="-228600" eaLnBrk="0" fontAlgn="base" hangingPunct="0">
              <a:spcBef>
                <a:spcPct val="0"/>
              </a:spcBef>
              <a:spcAft>
                <a:spcPct val="0"/>
              </a:spcAft>
              <a:defRPr i="1">
                <a:solidFill>
                  <a:schemeClr val="tx1"/>
                </a:solidFill>
                <a:latin typeface="Arial" charset="0"/>
                <a:ea typeface="ＭＳ Ｐゴシック" charset="-128"/>
              </a:defRPr>
            </a:lvl8pPr>
            <a:lvl9pPr marL="3886200" indent="-228600" eaLnBrk="0" fontAlgn="base" hangingPunct="0">
              <a:spcBef>
                <a:spcPct val="0"/>
              </a:spcBef>
              <a:spcAft>
                <a:spcPct val="0"/>
              </a:spcAft>
              <a:defRPr i="1">
                <a:solidFill>
                  <a:schemeClr val="tx1"/>
                </a:solidFill>
                <a:latin typeface="Arial" charset="0"/>
                <a:ea typeface="ＭＳ Ｐゴシック" charset="-128"/>
              </a:defRPr>
            </a:lvl9pPr>
          </a:lstStyle>
          <a:p>
            <a:pPr algn="ctr" eaLnBrk="1" hangingPunct="1">
              <a:defRPr/>
            </a:pPr>
            <a:endParaRPr lang="en-US" altLang="x-none">
              <a:solidFill>
                <a:srgbClr val="FFFFFF"/>
              </a:solidFill>
              <a:latin typeface="Calibri" charset="0"/>
            </a:endParaRPr>
          </a:p>
        </p:txBody>
      </p:sp>
      <p:sp>
        <p:nvSpPr>
          <p:cNvPr id="27652" name="Rectangle 8">
            <a:extLst>
              <a:ext uri="{FF2B5EF4-FFF2-40B4-BE49-F238E27FC236}">
                <a16:creationId xmlns:a16="http://schemas.microsoft.com/office/drawing/2014/main" id="{159ABCCA-558B-4BA6-ADDE-725CABA323CC}"/>
              </a:ext>
            </a:extLst>
          </p:cNvPr>
          <p:cNvSpPr>
            <a:spLocks noChangeArrowheads="1"/>
          </p:cNvSpPr>
          <p:nvPr/>
        </p:nvSpPr>
        <p:spPr bwMode="auto">
          <a:xfrm>
            <a:off x="0" y="3429000"/>
            <a:ext cx="9144000" cy="3429000"/>
          </a:xfrm>
          <a:prstGeom prst="rect">
            <a:avLst/>
          </a:prstGeom>
          <a:solidFill>
            <a:srgbClr val="0081B1"/>
          </a:solidFill>
          <a:ln w="9525">
            <a:solidFill>
              <a:srgbClr val="4A7EBB"/>
            </a:solidFill>
            <a:miter lim="800000"/>
            <a:headEnd/>
            <a:tailEnd/>
          </a:ln>
          <a:effectLst>
            <a:outerShdw blurRad="63500" dist="23000" dir="5400000" rotWithShape="0">
              <a:srgbClr val="000000">
                <a:alpha val="34998"/>
              </a:srgbClr>
            </a:outerShdw>
          </a:effectLst>
        </p:spPr>
        <p:txBody>
          <a:bodyPr anchor="ctr"/>
          <a:lstStyle>
            <a:lvl1pPr>
              <a:spcBef>
                <a:spcPct val="20000"/>
              </a:spcBef>
              <a:buFont typeface="Arial" charset="0"/>
              <a:buChar char="•"/>
              <a:defRPr sz="3200">
                <a:solidFill>
                  <a:schemeClr val="tx1"/>
                </a:solidFill>
                <a:latin typeface="Calibri" charset="0"/>
                <a:ea typeface="ＭＳ Ｐゴシック" charset="-128"/>
              </a:defRPr>
            </a:lvl1pPr>
            <a:lvl2pPr marL="742950" indent="-285750">
              <a:spcBef>
                <a:spcPct val="20000"/>
              </a:spcBef>
              <a:buFont typeface="Arial" charset="0"/>
              <a:buChar char="–"/>
              <a:defRPr sz="2800">
                <a:solidFill>
                  <a:schemeClr val="tx1"/>
                </a:solidFill>
                <a:latin typeface="Calibri" charset="0"/>
                <a:ea typeface="ＭＳ Ｐゴシック" charset="-128"/>
              </a:defRPr>
            </a:lvl2pPr>
            <a:lvl3pPr marL="1143000" indent="-228600">
              <a:spcBef>
                <a:spcPct val="20000"/>
              </a:spcBef>
              <a:buFont typeface="Arial" charset="0"/>
              <a:buChar char="•"/>
              <a:defRPr sz="2400">
                <a:solidFill>
                  <a:schemeClr val="tx1"/>
                </a:solidFill>
                <a:latin typeface="Calibri" charset="0"/>
                <a:ea typeface="ＭＳ Ｐゴシック" charset="-128"/>
              </a:defRPr>
            </a:lvl3pPr>
            <a:lvl4pPr marL="1600200" indent="-228600">
              <a:spcBef>
                <a:spcPct val="20000"/>
              </a:spcBef>
              <a:buFont typeface="Arial" charset="0"/>
              <a:buChar char="–"/>
              <a:defRPr sz="2000">
                <a:solidFill>
                  <a:schemeClr val="tx1"/>
                </a:solidFill>
                <a:latin typeface="Calibri" charset="0"/>
                <a:ea typeface="ＭＳ Ｐゴシック" charset="-128"/>
              </a:defRPr>
            </a:lvl4pPr>
            <a:lvl5pPr marL="2057400" indent="-228600">
              <a:spcBef>
                <a:spcPct val="20000"/>
              </a:spcBef>
              <a:buFont typeface="Arial" charset="0"/>
              <a:buChar char="»"/>
              <a:defRPr sz="2000">
                <a:solidFill>
                  <a:schemeClr val="tx1"/>
                </a:solidFill>
                <a:latin typeface="Calibri" charset="0"/>
                <a:ea typeface="ＭＳ Ｐゴシック"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ＭＳ Ｐゴシック"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ＭＳ Ｐゴシック"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ＭＳ Ｐゴシック"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ＭＳ Ｐゴシック" charset="-128"/>
              </a:defRPr>
            </a:lvl9pPr>
          </a:lstStyle>
          <a:p>
            <a:pPr algn="ctr" eaLnBrk="1" hangingPunct="1">
              <a:spcBef>
                <a:spcPct val="0"/>
              </a:spcBef>
              <a:buFontTx/>
              <a:buNone/>
              <a:defRPr/>
            </a:pPr>
            <a:endParaRPr lang="en-US" altLang="en-US" sz="1800">
              <a:solidFill>
                <a:srgbClr val="FFFFFF"/>
              </a:solidFill>
            </a:endParaRPr>
          </a:p>
        </p:txBody>
      </p:sp>
      <p:sp>
        <p:nvSpPr>
          <p:cNvPr id="10" name="TextBox 3">
            <a:extLst>
              <a:ext uri="{FF2B5EF4-FFF2-40B4-BE49-F238E27FC236}">
                <a16:creationId xmlns:a16="http://schemas.microsoft.com/office/drawing/2014/main" id="{32371D8B-299B-47E2-9559-F351DBF89F68}"/>
              </a:ext>
            </a:extLst>
          </p:cNvPr>
          <p:cNvSpPr txBox="1">
            <a:spLocks noChangeArrowheads="1"/>
          </p:cNvSpPr>
          <p:nvPr/>
        </p:nvSpPr>
        <p:spPr bwMode="auto">
          <a:xfrm>
            <a:off x="539552" y="4386490"/>
            <a:ext cx="8604448" cy="2418932"/>
          </a:xfrm>
          <a:prstGeom prst="rect">
            <a:avLst/>
          </a:prstGeom>
          <a:noFill/>
          <a:ln>
            <a:noFill/>
          </a:ln>
        </p:spPr>
        <p:txBody>
          <a:bodyPr numCol="2">
            <a:spAutoFit/>
          </a:bodyPr>
          <a:lstStyle>
            <a:lvl1pPr eaLnBrk="0" hangingPunct="0">
              <a:defRPr i="1">
                <a:solidFill>
                  <a:schemeClr val="tx1"/>
                </a:solidFill>
                <a:latin typeface="Arial" charset="0"/>
                <a:ea typeface="ＭＳ Ｐゴシック" charset="0"/>
                <a:cs typeface="ＭＳ Ｐゴシック" charset="0"/>
              </a:defRPr>
            </a:lvl1pPr>
            <a:lvl2pPr marL="742950" indent="-285750" eaLnBrk="0" hangingPunct="0">
              <a:defRPr i="1">
                <a:solidFill>
                  <a:schemeClr val="tx1"/>
                </a:solidFill>
                <a:latin typeface="Arial" charset="0"/>
                <a:ea typeface="ＭＳ Ｐゴシック" charset="0"/>
              </a:defRPr>
            </a:lvl2pPr>
            <a:lvl3pPr marL="1143000" indent="-228600" eaLnBrk="0" hangingPunct="0">
              <a:defRPr i="1">
                <a:solidFill>
                  <a:schemeClr val="tx1"/>
                </a:solidFill>
                <a:latin typeface="Arial" charset="0"/>
                <a:ea typeface="ＭＳ Ｐゴシック" charset="0"/>
              </a:defRPr>
            </a:lvl3pPr>
            <a:lvl4pPr marL="1600200" indent="-228600" eaLnBrk="0" hangingPunct="0">
              <a:defRPr i="1">
                <a:solidFill>
                  <a:schemeClr val="tx1"/>
                </a:solidFill>
                <a:latin typeface="Arial" charset="0"/>
                <a:ea typeface="ＭＳ Ｐゴシック" charset="0"/>
              </a:defRPr>
            </a:lvl4pPr>
            <a:lvl5pPr marL="2057400" indent="-228600" eaLnBrk="0" hangingPunct="0">
              <a:defRPr i="1">
                <a:solidFill>
                  <a:schemeClr val="tx1"/>
                </a:solidFill>
                <a:latin typeface="Arial" charset="0"/>
                <a:ea typeface="ＭＳ Ｐゴシック" charset="0"/>
              </a:defRPr>
            </a:lvl5pPr>
            <a:lvl6pPr marL="2514600" indent="-228600" eaLnBrk="0" fontAlgn="base" hangingPunct="0">
              <a:spcBef>
                <a:spcPct val="0"/>
              </a:spcBef>
              <a:spcAft>
                <a:spcPct val="0"/>
              </a:spcAft>
              <a:defRPr i="1">
                <a:solidFill>
                  <a:schemeClr val="tx1"/>
                </a:solidFill>
                <a:latin typeface="Arial" charset="0"/>
                <a:ea typeface="ＭＳ Ｐゴシック" charset="0"/>
              </a:defRPr>
            </a:lvl6pPr>
            <a:lvl7pPr marL="2971800" indent="-228600" eaLnBrk="0" fontAlgn="base" hangingPunct="0">
              <a:spcBef>
                <a:spcPct val="0"/>
              </a:spcBef>
              <a:spcAft>
                <a:spcPct val="0"/>
              </a:spcAft>
              <a:defRPr i="1">
                <a:solidFill>
                  <a:schemeClr val="tx1"/>
                </a:solidFill>
                <a:latin typeface="Arial" charset="0"/>
                <a:ea typeface="ＭＳ Ｐゴシック" charset="0"/>
              </a:defRPr>
            </a:lvl7pPr>
            <a:lvl8pPr marL="3429000" indent="-228600" eaLnBrk="0" fontAlgn="base" hangingPunct="0">
              <a:spcBef>
                <a:spcPct val="0"/>
              </a:spcBef>
              <a:spcAft>
                <a:spcPct val="0"/>
              </a:spcAft>
              <a:defRPr i="1">
                <a:solidFill>
                  <a:schemeClr val="tx1"/>
                </a:solidFill>
                <a:latin typeface="Arial" charset="0"/>
                <a:ea typeface="ＭＳ Ｐゴシック" charset="0"/>
              </a:defRPr>
            </a:lvl8pPr>
            <a:lvl9pPr marL="3886200" indent="-228600" eaLnBrk="0" fontAlgn="base" hangingPunct="0">
              <a:spcBef>
                <a:spcPct val="0"/>
              </a:spcBef>
              <a:spcAft>
                <a:spcPct val="0"/>
              </a:spcAft>
              <a:defRPr i="1">
                <a:solidFill>
                  <a:schemeClr val="tx1"/>
                </a:solidFill>
                <a:latin typeface="Arial" charset="0"/>
                <a:ea typeface="ＭＳ Ｐゴシック" charset="0"/>
              </a:defRPr>
            </a:lvl9pPr>
          </a:lstStyle>
          <a:p>
            <a:pPr eaLnBrk="1" hangingPunct="1">
              <a:spcAft>
                <a:spcPts val="200"/>
              </a:spcAft>
              <a:buClr>
                <a:srgbClr val="B8E5FA"/>
              </a:buClr>
              <a:buFontTx/>
              <a:buChar char="•"/>
              <a:defRPr/>
            </a:pPr>
            <a:r>
              <a:rPr lang="en-GB" sz="2000" i="0" dirty="0">
                <a:solidFill>
                  <a:schemeClr val="bg1"/>
                </a:solidFill>
                <a:latin typeface="Arial"/>
                <a:cs typeface="Arial"/>
              </a:rPr>
              <a:t> </a:t>
            </a:r>
            <a:r>
              <a:rPr lang="en-GB" sz="2000" b="1" i="0" dirty="0">
                <a:solidFill>
                  <a:schemeClr val="bg1"/>
                </a:solidFill>
                <a:latin typeface="Arial"/>
                <a:cs typeface="Arial"/>
              </a:rPr>
              <a:t>Snail tasting</a:t>
            </a:r>
          </a:p>
          <a:p>
            <a:pPr eaLnBrk="1" hangingPunct="1">
              <a:spcAft>
                <a:spcPts val="200"/>
              </a:spcAft>
              <a:buClr>
                <a:srgbClr val="B8E5FA"/>
              </a:buClr>
              <a:buFontTx/>
              <a:buChar char="•"/>
              <a:defRPr/>
            </a:pPr>
            <a:r>
              <a:rPr lang="en-GB" sz="2000" b="1" i="0" dirty="0">
                <a:solidFill>
                  <a:schemeClr val="bg1"/>
                </a:solidFill>
                <a:latin typeface="Arial"/>
                <a:cs typeface="Arial"/>
              </a:rPr>
              <a:t> Crêpe making</a:t>
            </a:r>
          </a:p>
          <a:p>
            <a:pPr eaLnBrk="1" hangingPunct="1">
              <a:spcAft>
                <a:spcPts val="200"/>
              </a:spcAft>
              <a:buClr>
                <a:srgbClr val="B8E5FA"/>
              </a:buClr>
              <a:buFontTx/>
              <a:buChar char="•"/>
              <a:defRPr/>
            </a:pPr>
            <a:r>
              <a:rPr lang="en-GB" sz="2000" b="1" i="0" dirty="0">
                <a:solidFill>
                  <a:schemeClr val="bg1"/>
                </a:solidFill>
                <a:latin typeface="Arial"/>
                <a:cs typeface="Arial"/>
              </a:rPr>
              <a:t> Boules tournament</a:t>
            </a:r>
          </a:p>
          <a:p>
            <a:pPr eaLnBrk="1" hangingPunct="1">
              <a:spcAft>
                <a:spcPts val="200"/>
              </a:spcAft>
              <a:buClr>
                <a:srgbClr val="B8E5FA"/>
              </a:buClr>
              <a:buFontTx/>
              <a:buChar char="•"/>
              <a:defRPr/>
            </a:pPr>
            <a:r>
              <a:rPr lang="en-GB" sz="2000" b="1" i="0" dirty="0">
                <a:solidFill>
                  <a:schemeClr val="bg1"/>
                </a:solidFill>
                <a:latin typeface="Arial"/>
                <a:cs typeface="Arial"/>
              </a:rPr>
              <a:t> Disco</a:t>
            </a:r>
          </a:p>
          <a:p>
            <a:pPr eaLnBrk="1" hangingPunct="1">
              <a:spcAft>
                <a:spcPts val="200"/>
              </a:spcAft>
              <a:buClr>
                <a:srgbClr val="B8E5FA"/>
              </a:buClr>
              <a:buFontTx/>
              <a:buChar char="•"/>
              <a:defRPr/>
            </a:pPr>
            <a:endParaRPr lang="en-GB" sz="2000" b="1" i="0" dirty="0">
              <a:solidFill>
                <a:schemeClr val="bg1"/>
              </a:solidFill>
              <a:latin typeface="Arial"/>
              <a:cs typeface="Arial"/>
            </a:endParaRPr>
          </a:p>
          <a:p>
            <a:pPr eaLnBrk="1" hangingPunct="1">
              <a:spcAft>
                <a:spcPts val="200"/>
              </a:spcAft>
              <a:buClr>
                <a:srgbClr val="B8E5FA"/>
              </a:buClr>
              <a:defRPr/>
            </a:pPr>
            <a:endParaRPr lang="en-GB" sz="2000" b="1" i="0" dirty="0">
              <a:solidFill>
                <a:schemeClr val="bg1"/>
              </a:solidFill>
              <a:latin typeface="Arial"/>
              <a:cs typeface="Arial"/>
            </a:endParaRPr>
          </a:p>
          <a:p>
            <a:pPr eaLnBrk="1" hangingPunct="1">
              <a:spcAft>
                <a:spcPts val="200"/>
              </a:spcAft>
              <a:buClr>
                <a:srgbClr val="B8E5FA"/>
              </a:buClr>
              <a:defRPr/>
            </a:pPr>
            <a:endParaRPr lang="en-GB" sz="2000" b="1" i="0" dirty="0">
              <a:solidFill>
                <a:schemeClr val="bg1"/>
              </a:solidFill>
              <a:latin typeface="Arial"/>
              <a:cs typeface="Arial"/>
            </a:endParaRPr>
          </a:p>
          <a:p>
            <a:pPr eaLnBrk="1" hangingPunct="1">
              <a:spcAft>
                <a:spcPts val="200"/>
              </a:spcAft>
              <a:buClr>
                <a:srgbClr val="B8E5FA"/>
              </a:buClr>
              <a:buFontTx/>
              <a:buChar char="•"/>
              <a:defRPr/>
            </a:pPr>
            <a:r>
              <a:rPr lang="en-GB" sz="2000" b="1" i="0" dirty="0">
                <a:solidFill>
                  <a:schemeClr val="bg1"/>
                </a:solidFill>
                <a:latin typeface="Arial"/>
                <a:cs typeface="Arial"/>
              </a:rPr>
              <a:t> Evening around the campfire</a:t>
            </a:r>
          </a:p>
          <a:p>
            <a:pPr eaLnBrk="1" hangingPunct="1">
              <a:spcAft>
                <a:spcPts val="200"/>
              </a:spcAft>
              <a:buClr>
                <a:srgbClr val="B8E5FA"/>
              </a:buClr>
              <a:buFontTx/>
              <a:buChar char="•"/>
              <a:defRPr/>
            </a:pPr>
            <a:r>
              <a:rPr lang="en-GB" sz="2000" b="1" i="0" dirty="0">
                <a:solidFill>
                  <a:schemeClr val="bg1"/>
                </a:solidFill>
                <a:latin typeface="Arial"/>
                <a:cs typeface="Arial"/>
              </a:rPr>
              <a:t> Mini Olympics</a:t>
            </a:r>
          </a:p>
          <a:p>
            <a:pPr eaLnBrk="1" hangingPunct="1">
              <a:spcAft>
                <a:spcPts val="200"/>
              </a:spcAft>
              <a:buClr>
                <a:srgbClr val="B8E5FA"/>
              </a:buClr>
              <a:buFontTx/>
              <a:buChar char="•"/>
              <a:defRPr/>
            </a:pPr>
            <a:r>
              <a:rPr lang="en-GB" sz="2000" b="1" i="0" dirty="0">
                <a:solidFill>
                  <a:schemeClr val="bg1"/>
                </a:solidFill>
                <a:latin typeface="Arial"/>
                <a:cs typeface="Arial"/>
              </a:rPr>
              <a:t> Talent Show </a:t>
            </a:r>
          </a:p>
          <a:p>
            <a:pPr eaLnBrk="1" hangingPunct="1">
              <a:spcAft>
                <a:spcPts val="200"/>
              </a:spcAft>
              <a:buClr>
                <a:srgbClr val="B8E5FA"/>
              </a:buClr>
              <a:defRPr/>
            </a:pPr>
            <a:endParaRPr lang="en-GB" sz="2000" b="1" i="0" dirty="0">
              <a:solidFill>
                <a:schemeClr val="bg1"/>
              </a:solidFill>
              <a:latin typeface="Arial"/>
              <a:cs typeface="Arial"/>
            </a:endParaRPr>
          </a:p>
          <a:p>
            <a:pPr eaLnBrk="1" hangingPunct="1">
              <a:spcAft>
                <a:spcPts val="200"/>
              </a:spcAft>
              <a:buClr>
                <a:srgbClr val="B8E5FA"/>
              </a:buClr>
              <a:buFontTx/>
              <a:buChar char="•"/>
              <a:defRPr/>
            </a:pPr>
            <a:endParaRPr lang="en-GB" sz="2000" b="1" i="0" dirty="0">
              <a:solidFill>
                <a:schemeClr val="bg1"/>
              </a:solidFill>
              <a:latin typeface="Arial"/>
              <a:cs typeface="Arial"/>
            </a:endParaRPr>
          </a:p>
          <a:p>
            <a:pPr eaLnBrk="1" hangingPunct="1">
              <a:defRPr/>
            </a:pPr>
            <a:endParaRPr lang="en-GB" dirty="0"/>
          </a:p>
        </p:txBody>
      </p:sp>
      <p:sp>
        <p:nvSpPr>
          <p:cNvPr id="33798" name="Title 2">
            <a:extLst>
              <a:ext uri="{FF2B5EF4-FFF2-40B4-BE49-F238E27FC236}">
                <a16:creationId xmlns:a16="http://schemas.microsoft.com/office/drawing/2014/main" id="{29ABF358-5441-F024-C8A6-9DC6AC1D5BE4}"/>
              </a:ext>
            </a:extLst>
          </p:cNvPr>
          <p:cNvSpPr txBox="1">
            <a:spLocks/>
          </p:cNvSpPr>
          <p:nvPr/>
        </p:nvSpPr>
        <p:spPr bwMode="auto">
          <a:xfrm>
            <a:off x="611188" y="3284538"/>
            <a:ext cx="7772400" cy="1254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pPr eaLnBrk="1" hangingPunct="1">
              <a:spcBef>
                <a:spcPct val="0"/>
              </a:spcBef>
              <a:buFontTx/>
              <a:buNone/>
            </a:pPr>
            <a:r>
              <a:rPr lang="en-US" altLang="en-US" sz="3600" b="1" i="0">
                <a:solidFill>
                  <a:srgbClr val="B8E5FA"/>
                </a:solidFill>
                <a:latin typeface="Arial" panose="020B0604020202020204" pitchFamily="34" charset="0"/>
              </a:rPr>
              <a:t>Evening entertainment</a:t>
            </a:r>
          </a:p>
        </p:txBody>
      </p:sp>
      <p:pic>
        <p:nvPicPr>
          <p:cNvPr id="33799" name="Picture 6" descr="PGL LOGO OFFICIAL_with Drop Shadow.png">
            <a:extLst>
              <a:ext uri="{FF2B5EF4-FFF2-40B4-BE49-F238E27FC236}">
                <a16:creationId xmlns:a16="http://schemas.microsoft.com/office/drawing/2014/main" id="{9BDD9D6C-DF6F-0BFA-ACF5-55FFCFFC5F97}"/>
              </a:ext>
            </a:extLst>
          </p:cNvPr>
          <p:cNvPicPr>
            <a:picLocks noChangeAspect="1"/>
          </p:cNvPicPr>
          <p:nvPr/>
        </p:nvPicPr>
        <p:blipFill>
          <a:blip r:embed="rId4">
            <a:extLst>
              <a:ext uri="{28A0092B-C50C-407E-A947-70E740481C1C}">
                <a14:useLocalDpi xmlns:a14="http://schemas.microsoft.com/office/drawing/2010/main" val="0"/>
              </a:ext>
            </a:extLst>
          </a:blip>
          <a:srcRect t="7407"/>
          <a:stretch>
            <a:fillRect/>
          </a:stretch>
        </p:blipFill>
        <p:spPr bwMode="auto">
          <a:xfrm>
            <a:off x="328613" y="0"/>
            <a:ext cx="1328737" cy="1230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ext Box 3">
            <a:extLst>
              <a:ext uri="{FF2B5EF4-FFF2-40B4-BE49-F238E27FC236}">
                <a16:creationId xmlns:a16="http://schemas.microsoft.com/office/drawing/2014/main" id="{594640A0-E27A-6DD9-20DB-E27A34EAF8E3}"/>
              </a:ext>
            </a:extLst>
          </p:cNvPr>
          <p:cNvSpPr txBox="1">
            <a:spLocks noChangeArrowheads="1"/>
          </p:cNvSpPr>
          <p:nvPr/>
        </p:nvSpPr>
        <p:spPr bwMode="auto">
          <a:xfrm>
            <a:off x="468313" y="1557338"/>
            <a:ext cx="46799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pPr eaLnBrk="1" hangingPunct="1">
              <a:spcBef>
                <a:spcPct val="50000"/>
              </a:spcBef>
              <a:buFontTx/>
              <a:buNone/>
            </a:pPr>
            <a:endParaRPr lang="en-US" altLang="en-US" sz="1800" i="0">
              <a:latin typeface="Arial" panose="020B0604020202020204" pitchFamily="34" charset="0"/>
            </a:endParaRPr>
          </a:p>
        </p:txBody>
      </p:sp>
      <p:sp>
        <p:nvSpPr>
          <p:cNvPr id="8" name="Rectangle 7">
            <a:extLst>
              <a:ext uri="{FF2B5EF4-FFF2-40B4-BE49-F238E27FC236}">
                <a16:creationId xmlns:a16="http://schemas.microsoft.com/office/drawing/2014/main" id="{496D80BD-8A47-4677-BBA6-D2BA87263F82}"/>
              </a:ext>
            </a:extLst>
          </p:cNvPr>
          <p:cNvSpPr>
            <a:spLocks noChangeArrowheads="1"/>
          </p:cNvSpPr>
          <p:nvPr/>
        </p:nvSpPr>
        <p:spPr bwMode="auto">
          <a:xfrm>
            <a:off x="0" y="0"/>
            <a:ext cx="9144000" cy="3429000"/>
          </a:xfrm>
          <a:prstGeom prst="rect">
            <a:avLst/>
          </a:prstGeom>
          <a:blipFill dpi="0" rotWithShape="1">
            <a:blip r:embed="rId3"/>
            <a:srcRect/>
            <a:stretch>
              <a:fillRect/>
            </a:stretch>
          </a:blipFill>
          <a:ln w="9525">
            <a:solidFill>
              <a:srgbClr val="4A7EBB"/>
            </a:solidFill>
            <a:miter lim="800000"/>
            <a:headEnd/>
            <a:tailEnd/>
          </a:ln>
          <a:effectLst>
            <a:outerShdw blurRad="63500" dist="23000" dir="5400000" rotWithShape="0">
              <a:srgbClr val="000000">
                <a:alpha val="34998"/>
              </a:srgbClr>
            </a:outerShdw>
          </a:effectLst>
        </p:spPr>
        <p:txBody>
          <a:bodyPr anchor="ctr"/>
          <a:lstStyle>
            <a:lvl1pPr>
              <a:defRPr i="1">
                <a:solidFill>
                  <a:schemeClr val="tx1"/>
                </a:solidFill>
                <a:latin typeface="Arial" charset="0"/>
                <a:ea typeface="ＭＳ Ｐゴシック" charset="-128"/>
              </a:defRPr>
            </a:lvl1pPr>
            <a:lvl2pPr marL="742950" indent="-285750">
              <a:defRPr i="1">
                <a:solidFill>
                  <a:schemeClr val="tx1"/>
                </a:solidFill>
                <a:latin typeface="Arial" charset="0"/>
                <a:ea typeface="ＭＳ Ｐゴシック" charset="-128"/>
              </a:defRPr>
            </a:lvl2pPr>
            <a:lvl3pPr marL="1143000" indent="-228600">
              <a:defRPr i="1">
                <a:solidFill>
                  <a:schemeClr val="tx1"/>
                </a:solidFill>
                <a:latin typeface="Arial" charset="0"/>
                <a:ea typeface="ＭＳ Ｐゴシック" charset="-128"/>
              </a:defRPr>
            </a:lvl3pPr>
            <a:lvl4pPr marL="1600200" indent="-228600">
              <a:defRPr i="1">
                <a:solidFill>
                  <a:schemeClr val="tx1"/>
                </a:solidFill>
                <a:latin typeface="Arial" charset="0"/>
                <a:ea typeface="ＭＳ Ｐゴシック" charset="-128"/>
              </a:defRPr>
            </a:lvl4pPr>
            <a:lvl5pPr marL="2057400" indent="-228600">
              <a:defRPr i="1">
                <a:solidFill>
                  <a:schemeClr val="tx1"/>
                </a:solidFill>
                <a:latin typeface="Arial" charset="0"/>
                <a:ea typeface="ＭＳ Ｐゴシック" charset="-128"/>
              </a:defRPr>
            </a:lvl5pPr>
            <a:lvl6pPr marL="2514600" indent="-228600" eaLnBrk="0" fontAlgn="base" hangingPunct="0">
              <a:spcBef>
                <a:spcPct val="0"/>
              </a:spcBef>
              <a:spcAft>
                <a:spcPct val="0"/>
              </a:spcAft>
              <a:defRPr i="1">
                <a:solidFill>
                  <a:schemeClr val="tx1"/>
                </a:solidFill>
                <a:latin typeface="Arial" charset="0"/>
                <a:ea typeface="ＭＳ Ｐゴシック" charset="-128"/>
              </a:defRPr>
            </a:lvl6pPr>
            <a:lvl7pPr marL="2971800" indent="-228600" eaLnBrk="0" fontAlgn="base" hangingPunct="0">
              <a:spcBef>
                <a:spcPct val="0"/>
              </a:spcBef>
              <a:spcAft>
                <a:spcPct val="0"/>
              </a:spcAft>
              <a:defRPr i="1">
                <a:solidFill>
                  <a:schemeClr val="tx1"/>
                </a:solidFill>
                <a:latin typeface="Arial" charset="0"/>
                <a:ea typeface="ＭＳ Ｐゴシック" charset="-128"/>
              </a:defRPr>
            </a:lvl7pPr>
            <a:lvl8pPr marL="3429000" indent="-228600" eaLnBrk="0" fontAlgn="base" hangingPunct="0">
              <a:spcBef>
                <a:spcPct val="0"/>
              </a:spcBef>
              <a:spcAft>
                <a:spcPct val="0"/>
              </a:spcAft>
              <a:defRPr i="1">
                <a:solidFill>
                  <a:schemeClr val="tx1"/>
                </a:solidFill>
                <a:latin typeface="Arial" charset="0"/>
                <a:ea typeface="ＭＳ Ｐゴシック" charset="-128"/>
              </a:defRPr>
            </a:lvl8pPr>
            <a:lvl9pPr marL="3886200" indent="-228600" eaLnBrk="0" fontAlgn="base" hangingPunct="0">
              <a:spcBef>
                <a:spcPct val="0"/>
              </a:spcBef>
              <a:spcAft>
                <a:spcPct val="0"/>
              </a:spcAft>
              <a:defRPr i="1">
                <a:solidFill>
                  <a:schemeClr val="tx1"/>
                </a:solidFill>
                <a:latin typeface="Arial" charset="0"/>
                <a:ea typeface="ＭＳ Ｐゴシック" charset="-128"/>
              </a:defRPr>
            </a:lvl9pPr>
          </a:lstStyle>
          <a:p>
            <a:pPr algn="ctr" eaLnBrk="1" hangingPunct="1">
              <a:defRPr/>
            </a:pPr>
            <a:endParaRPr lang="en-US" altLang="x-none">
              <a:solidFill>
                <a:srgbClr val="FFFFFF"/>
              </a:solidFill>
              <a:latin typeface="Calibri" charset="0"/>
            </a:endParaRPr>
          </a:p>
        </p:txBody>
      </p:sp>
      <p:sp>
        <p:nvSpPr>
          <p:cNvPr id="29700" name="Rectangle 9">
            <a:extLst>
              <a:ext uri="{FF2B5EF4-FFF2-40B4-BE49-F238E27FC236}">
                <a16:creationId xmlns:a16="http://schemas.microsoft.com/office/drawing/2014/main" id="{A487D87C-6C4F-452E-95D1-CB5D183ED83A}"/>
              </a:ext>
            </a:extLst>
          </p:cNvPr>
          <p:cNvSpPr>
            <a:spLocks noChangeArrowheads="1"/>
          </p:cNvSpPr>
          <p:nvPr/>
        </p:nvSpPr>
        <p:spPr bwMode="auto">
          <a:xfrm>
            <a:off x="0" y="3429000"/>
            <a:ext cx="9144000" cy="3429000"/>
          </a:xfrm>
          <a:prstGeom prst="rect">
            <a:avLst/>
          </a:prstGeom>
          <a:solidFill>
            <a:srgbClr val="0081B1"/>
          </a:solidFill>
          <a:ln w="9525">
            <a:solidFill>
              <a:srgbClr val="4A7EBB"/>
            </a:solidFill>
            <a:miter lim="800000"/>
            <a:headEnd/>
            <a:tailEnd/>
          </a:ln>
          <a:effectLst>
            <a:outerShdw blurRad="63500" dist="23000" dir="5400000" rotWithShape="0">
              <a:srgbClr val="000000">
                <a:alpha val="34998"/>
              </a:srgbClr>
            </a:outerShdw>
          </a:effectLst>
        </p:spPr>
        <p:txBody>
          <a:bodyPr anchor="ctr"/>
          <a:lstStyle>
            <a:lvl1pPr>
              <a:spcBef>
                <a:spcPct val="20000"/>
              </a:spcBef>
              <a:buFont typeface="Arial" charset="0"/>
              <a:buChar char="•"/>
              <a:defRPr sz="3200">
                <a:solidFill>
                  <a:schemeClr val="tx1"/>
                </a:solidFill>
                <a:latin typeface="Calibri" charset="0"/>
                <a:ea typeface="ＭＳ Ｐゴシック" charset="-128"/>
              </a:defRPr>
            </a:lvl1pPr>
            <a:lvl2pPr marL="742950" indent="-285750">
              <a:spcBef>
                <a:spcPct val="20000"/>
              </a:spcBef>
              <a:buFont typeface="Arial" charset="0"/>
              <a:buChar char="–"/>
              <a:defRPr sz="2800">
                <a:solidFill>
                  <a:schemeClr val="tx1"/>
                </a:solidFill>
                <a:latin typeface="Calibri" charset="0"/>
                <a:ea typeface="ＭＳ Ｐゴシック" charset="-128"/>
              </a:defRPr>
            </a:lvl2pPr>
            <a:lvl3pPr marL="1143000" indent="-228600">
              <a:spcBef>
                <a:spcPct val="20000"/>
              </a:spcBef>
              <a:buFont typeface="Arial" charset="0"/>
              <a:buChar char="•"/>
              <a:defRPr sz="2400">
                <a:solidFill>
                  <a:schemeClr val="tx1"/>
                </a:solidFill>
                <a:latin typeface="Calibri" charset="0"/>
                <a:ea typeface="ＭＳ Ｐゴシック" charset="-128"/>
              </a:defRPr>
            </a:lvl3pPr>
            <a:lvl4pPr marL="1600200" indent="-228600">
              <a:spcBef>
                <a:spcPct val="20000"/>
              </a:spcBef>
              <a:buFont typeface="Arial" charset="0"/>
              <a:buChar char="–"/>
              <a:defRPr sz="2000">
                <a:solidFill>
                  <a:schemeClr val="tx1"/>
                </a:solidFill>
                <a:latin typeface="Calibri" charset="0"/>
                <a:ea typeface="ＭＳ Ｐゴシック" charset="-128"/>
              </a:defRPr>
            </a:lvl4pPr>
            <a:lvl5pPr marL="2057400" indent="-228600">
              <a:spcBef>
                <a:spcPct val="20000"/>
              </a:spcBef>
              <a:buFont typeface="Arial" charset="0"/>
              <a:buChar char="»"/>
              <a:defRPr sz="2000">
                <a:solidFill>
                  <a:schemeClr val="tx1"/>
                </a:solidFill>
                <a:latin typeface="Calibri" charset="0"/>
                <a:ea typeface="ＭＳ Ｐゴシック"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ＭＳ Ｐゴシック"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ＭＳ Ｐゴシック"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ＭＳ Ｐゴシック"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ＭＳ Ｐゴシック" charset="-128"/>
              </a:defRPr>
            </a:lvl9pPr>
          </a:lstStyle>
          <a:p>
            <a:pPr algn="ctr" eaLnBrk="1" hangingPunct="1">
              <a:spcBef>
                <a:spcPct val="0"/>
              </a:spcBef>
              <a:buFontTx/>
              <a:buNone/>
              <a:defRPr/>
            </a:pPr>
            <a:endParaRPr lang="en-US" altLang="en-US" sz="1800">
              <a:solidFill>
                <a:srgbClr val="FFFFFF"/>
              </a:solidFill>
            </a:endParaRPr>
          </a:p>
        </p:txBody>
      </p:sp>
      <p:sp>
        <p:nvSpPr>
          <p:cNvPr id="11" name="TextBox 3">
            <a:extLst>
              <a:ext uri="{FF2B5EF4-FFF2-40B4-BE49-F238E27FC236}">
                <a16:creationId xmlns:a16="http://schemas.microsoft.com/office/drawing/2014/main" id="{1354C142-A9F4-4EED-914B-A1D273D1B7B6}"/>
              </a:ext>
            </a:extLst>
          </p:cNvPr>
          <p:cNvSpPr txBox="1">
            <a:spLocks noChangeArrowheads="1"/>
          </p:cNvSpPr>
          <p:nvPr/>
        </p:nvSpPr>
        <p:spPr bwMode="auto">
          <a:xfrm>
            <a:off x="539552" y="4386490"/>
            <a:ext cx="9649072" cy="3395801"/>
          </a:xfrm>
          <a:prstGeom prst="rect">
            <a:avLst/>
          </a:prstGeom>
          <a:noFill/>
          <a:ln>
            <a:noFill/>
          </a:ln>
        </p:spPr>
        <p:txBody>
          <a:bodyPr numCol="2">
            <a:spAutoFit/>
          </a:bodyPr>
          <a:lstStyle>
            <a:lvl1pPr eaLnBrk="0" hangingPunct="0">
              <a:defRPr i="1">
                <a:solidFill>
                  <a:schemeClr val="tx1"/>
                </a:solidFill>
                <a:latin typeface="Arial" charset="0"/>
                <a:ea typeface="ＭＳ Ｐゴシック" charset="0"/>
                <a:cs typeface="ＭＳ Ｐゴシック" charset="0"/>
              </a:defRPr>
            </a:lvl1pPr>
            <a:lvl2pPr marL="742950" indent="-285750" eaLnBrk="0" hangingPunct="0">
              <a:defRPr i="1">
                <a:solidFill>
                  <a:schemeClr val="tx1"/>
                </a:solidFill>
                <a:latin typeface="Arial" charset="0"/>
                <a:ea typeface="ＭＳ Ｐゴシック" charset="0"/>
              </a:defRPr>
            </a:lvl2pPr>
            <a:lvl3pPr marL="1143000" indent="-228600" eaLnBrk="0" hangingPunct="0">
              <a:defRPr i="1">
                <a:solidFill>
                  <a:schemeClr val="tx1"/>
                </a:solidFill>
                <a:latin typeface="Arial" charset="0"/>
                <a:ea typeface="ＭＳ Ｐゴシック" charset="0"/>
              </a:defRPr>
            </a:lvl3pPr>
            <a:lvl4pPr marL="1600200" indent="-228600" eaLnBrk="0" hangingPunct="0">
              <a:defRPr i="1">
                <a:solidFill>
                  <a:schemeClr val="tx1"/>
                </a:solidFill>
                <a:latin typeface="Arial" charset="0"/>
                <a:ea typeface="ＭＳ Ｐゴシック" charset="0"/>
              </a:defRPr>
            </a:lvl4pPr>
            <a:lvl5pPr marL="2057400" indent="-228600" eaLnBrk="0" hangingPunct="0">
              <a:defRPr i="1">
                <a:solidFill>
                  <a:schemeClr val="tx1"/>
                </a:solidFill>
                <a:latin typeface="Arial" charset="0"/>
                <a:ea typeface="ＭＳ Ｐゴシック" charset="0"/>
              </a:defRPr>
            </a:lvl5pPr>
            <a:lvl6pPr marL="2514600" indent="-228600" eaLnBrk="0" fontAlgn="base" hangingPunct="0">
              <a:spcBef>
                <a:spcPct val="0"/>
              </a:spcBef>
              <a:spcAft>
                <a:spcPct val="0"/>
              </a:spcAft>
              <a:defRPr i="1">
                <a:solidFill>
                  <a:schemeClr val="tx1"/>
                </a:solidFill>
                <a:latin typeface="Arial" charset="0"/>
                <a:ea typeface="ＭＳ Ｐゴシック" charset="0"/>
              </a:defRPr>
            </a:lvl6pPr>
            <a:lvl7pPr marL="2971800" indent="-228600" eaLnBrk="0" fontAlgn="base" hangingPunct="0">
              <a:spcBef>
                <a:spcPct val="0"/>
              </a:spcBef>
              <a:spcAft>
                <a:spcPct val="0"/>
              </a:spcAft>
              <a:defRPr i="1">
                <a:solidFill>
                  <a:schemeClr val="tx1"/>
                </a:solidFill>
                <a:latin typeface="Arial" charset="0"/>
                <a:ea typeface="ＭＳ Ｐゴシック" charset="0"/>
              </a:defRPr>
            </a:lvl7pPr>
            <a:lvl8pPr marL="3429000" indent="-228600" eaLnBrk="0" fontAlgn="base" hangingPunct="0">
              <a:spcBef>
                <a:spcPct val="0"/>
              </a:spcBef>
              <a:spcAft>
                <a:spcPct val="0"/>
              </a:spcAft>
              <a:defRPr i="1">
                <a:solidFill>
                  <a:schemeClr val="tx1"/>
                </a:solidFill>
                <a:latin typeface="Arial" charset="0"/>
                <a:ea typeface="ＭＳ Ｐゴシック" charset="0"/>
              </a:defRPr>
            </a:lvl8pPr>
            <a:lvl9pPr marL="3886200" indent="-228600" eaLnBrk="0" fontAlgn="base" hangingPunct="0">
              <a:spcBef>
                <a:spcPct val="0"/>
              </a:spcBef>
              <a:spcAft>
                <a:spcPct val="0"/>
              </a:spcAft>
              <a:defRPr i="1">
                <a:solidFill>
                  <a:schemeClr val="tx1"/>
                </a:solidFill>
                <a:latin typeface="Arial" charset="0"/>
                <a:ea typeface="ＭＳ Ｐゴシック" charset="0"/>
              </a:defRPr>
            </a:lvl9pPr>
          </a:lstStyle>
          <a:p>
            <a:pPr eaLnBrk="1" hangingPunct="1">
              <a:spcAft>
                <a:spcPts val="200"/>
              </a:spcAft>
              <a:buClr>
                <a:srgbClr val="B8E5FA"/>
              </a:buClr>
              <a:buFontTx/>
              <a:buChar char="•"/>
              <a:defRPr/>
            </a:pPr>
            <a:r>
              <a:rPr lang="en-GB" sz="2000" i="0" dirty="0">
                <a:solidFill>
                  <a:schemeClr val="bg1"/>
                </a:solidFill>
                <a:latin typeface="Arial"/>
                <a:cs typeface="Arial"/>
              </a:rPr>
              <a:t> </a:t>
            </a:r>
            <a:r>
              <a:rPr lang="en-GB" sz="2000" b="1" i="0" dirty="0">
                <a:solidFill>
                  <a:schemeClr val="bg1"/>
                </a:solidFill>
                <a:latin typeface="Arial"/>
                <a:cs typeface="Arial"/>
              </a:rPr>
              <a:t>Comfortable 4-8 bunk-bedded rooms</a:t>
            </a:r>
          </a:p>
          <a:p>
            <a:pPr eaLnBrk="1" hangingPunct="1">
              <a:spcAft>
                <a:spcPts val="200"/>
              </a:spcAft>
              <a:buClr>
                <a:srgbClr val="B8E5FA"/>
              </a:buClr>
              <a:buFontTx/>
              <a:buChar char="•"/>
              <a:defRPr/>
            </a:pPr>
            <a:r>
              <a:rPr lang="en-GB" sz="2000" b="1" i="0" dirty="0">
                <a:solidFill>
                  <a:schemeClr val="bg1"/>
                </a:solidFill>
                <a:latin typeface="Arial"/>
                <a:cs typeface="Arial"/>
              </a:rPr>
              <a:t> En suite facilities</a:t>
            </a:r>
          </a:p>
          <a:p>
            <a:pPr eaLnBrk="1" hangingPunct="1">
              <a:spcAft>
                <a:spcPts val="200"/>
              </a:spcAft>
              <a:buClr>
                <a:srgbClr val="B8E5FA"/>
              </a:buClr>
              <a:buFontTx/>
              <a:buChar char="•"/>
              <a:defRPr/>
            </a:pPr>
            <a:r>
              <a:rPr lang="en-GB" sz="2000" b="1" i="0" dirty="0">
                <a:solidFill>
                  <a:schemeClr val="bg1"/>
                </a:solidFill>
                <a:latin typeface="Arial"/>
                <a:cs typeface="Arial"/>
              </a:rPr>
              <a:t> Extensive grounds </a:t>
            </a:r>
            <a:r>
              <a:rPr lang="en-GB" sz="2000" b="1" i="0">
                <a:solidFill>
                  <a:schemeClr val="bg1"/>
                </a:solidFill>
                <a:latin typeface="Arial"/>
                <a:cs typeface="Arial"/>
              </a:rPr>
              <a:t>for ball sports</a:t>
            </a:r>
            <a:endParaRPr lang="en-GB" sz="2000" b="1" i="0" dirty="0">
              <a:solidFill>
                <a:schemeClr val="bg1"/>
              </a:solidFill>
              <a:latin typeface="Arial"/>
              <a:cs typeface="Arial"/>
            </a:endParaRPr>
          </a:p>
          <a:p>
            <a:pPr eaLnBrk="1" hangingPunct="1">
              <a:spcAft>
                <a:spcPts val="200"/>
              </a:spcAft>
              <a:buClr>
                <a:srgbClr val="B8E5FA"/>
              </a:buClr>
              <a:buFontTx/>
              <a:buChar char="•"/>
              <a:defRPr/>
            </a:pPr>
            <a:r>
              <a:rPr lang="en-GB" sz="2000" b="1" i="0" dirty="0">
                <a:solidFill>
                  <a:schemeClr val="bg1"/>
                </a:solidFill>
                <a:latin typeface="Arial"/>
                <a:cs typeface="Arial"/>
              </a:rPr>
              <a:t> Heated outdoor pool</a:t>
            </a:r>
          </a:p>
          <a:p>
            <a:pPr eaLnBrk="1" hangingPunct="1">
              <a:spcAft>
                <a:spcPts val="200"/>
              </a:spcAft>
              <a:buClr>
                <a:srgbClr val="B8E5FA"/>
              </a:buClr>
              <a:buFontTx/>
              <a:buChar char="•"/>
              <a:defRPr/>
            </a:pPr>
            <a:r>
              <a:rPr lang="en-GB" sz="2000" b="1" i="0" dirty="0">
                <a:solidFill>
                  <a:schemeClr val="bg1"/>
                </a:solidFill>
                <a:latin typeface="Arial"/>
                <a:cs typeface="Arial"/>
              </a:rPr>
              <a:t> Traditional boules pitch</a:t>
            </a:r>
          </a:p>
          <a:p>
            <a:pPr eaLnBrk="1" hangingPunct="1">
              <a:spcAft>
                <a:spcPts val="200"/>
              </a:spcAft>
              <a:buClr>
                <a:srgbClr val="B8E5FA"/>
              </a:buClr>
              <a:buFontTx/>
              <a:buChar char="•"/>
              <a:defRPr/>
            </a:pPr>
            <a:r>
              <a:rPr lang="en-GB" sz="2000" b="1" i="0" dirty="0">
                <a:solidFill>
                  <a:schemeClr val="bg1"/>
                </a:solidFill>
                <a:latin typeface="Arial"/>
                <a:cs typeface="Arial"/>
              </a:rPr>
              <a:t> Football pitches &amp; basketball courts</a:t>
            </a:r>
          </a:p>
          <a:p>
            <a:pPr eaLnBrk="1" hangingPunct="1">
              <a:spcAft>
                <a:spcPts val="200"/>
              </a:spcAft>
              <a:buClr>
                <a:srgbClr val="B8E5FA"/>
              </a:buClr>
              <a:buFontTx/>
              <a:buChar char="•"/>
              <a:defRPr/>
            </a:pPr>
            <a:endParaRPr lang="en-GB" sz="2000" b="1" i="0" dirty="0">
              <a:solidFill>
                <a:schemeClr val="bg1"/>
              </a:solidFill>
              <a:latin typeface="Arial"/>
              <a:cs typeface="Arial"/>
            </a:endParaRPr>
          </a:p>
          <a:p>
            <a:pPr eaLnBrk="1" hangingPunct="1">
              <a:spcAft>
                <a:spcPts val="200"/>
              </a:spcAft>
              <a:buClr>
                <a:srgbClr val="B8E5FA"/>
              </a:buClr>
              <a:buFontTx/>
              <a:buChar char="•"/>
              <a:defRPr/>
            </a:pPr>
            <a:endParaRPr lang="en-GB" sz="2000" b="1" i="0" dirty="0">
              <a:solidFill>
                <a:schemeClr val="bg1"/>
              </a:solidFill>
              <a:latin typeface="Arial"/>
              <a:cs typeface="Arial"/>
            </a:endParaRPr>
          </a:p>
          <a:p>
            <a:pPr eaLnBrk="1" hangingPunct="1">
              <a:spcAft>
                <a:spcPts val="200"/>
              </a:spcAft>
              <a:buClr>
                <a:srgbClr val="B8E5FA"/>
              </a:buClr>
              <a:buFontTx/>
              <a:buChar char="•"/>
              <a:defRPr/>
            </a:pPr>
            <a:endParaRPr lang="en-GB" sz="2000" b="1" i="0" dirty="0">
              <a:solidFill>
                <a:schemeClr val="bg1"/>
              </a:solidFill>
              <a:latin typeface="Arial"/>
              <a:cs typeface="Arial"/>
            </a:endParaRPr>
          </a:p>
          <a:p>
            <a:pPr eaLnBrk="1" hangingPunct="1">
              <a:spcAft>
                <a:spcPts val="200"/>
              </a:spcAft>
              <a:buClr>
                <a:srgbClr val="B8E5FA"/>
              </a:buClr>
              <a:defRPr/>
            </a:pPr>
            <a:endParaRPr lang="en-GB" sz="2000" b="1" i="0" dirty="0">
              <a:solidFill>
                <a:schemeClr val="bg1"/>
              </a:solidFill>
              <a:latin typeface="Arial"/>
              <a:cs typeface="Arial"/>
            </a:endParaRPr>
          </a:p>
          <a:p>
            <a:pPr eaLnBrk="1" hangingPunct="1">
              <a:spcAft>
                <a:spcPts val="200"/>
              </a:spcAft>
              <a:buClr>
                <a:srgbClr val="B8E5FA"/>
              </a:buClr>
              <a:buFontTx/>
              <a:buChar char="•"/>
              <a:defRPr/>
            </a:pPr>
            <a:r>
              <a:rPr lang="en-GB" sz="2000" b="1" i="0" dirty="0">
                <a:solidFill>
                  <a:schemeClr val="bg1"/>
                </a:solidFill>
                <a:latin typeface="Arial"/>
                <a:cs typeface="Arial"/>
              </a:rPr>
              <a:t> On-site adventure activities</a:t>
            </a:r>
          </a:p>
          <a:p>
            <a:pPr eaLnBrk="1" hangingPunct="1">
              <a:spcAft>
                <a:spcPts val="200"/>
              </a:spcAft>
              <a:buClr>
                <a:srgbClr val="B8E5FA"/>
              </a:buClr>
              <a:buFontTx/>
              <a:buChar char="•"/>
              <a:defRPr/>
            </a:pPr>
            <a:r>
              <a:rPr lang="en-GB" sz="2000" b="1" i="0" dirty="0">
                <a:solidFill>
                  <a:schemeClr val="bg1"/>
                </a:solidFill>
                <a:latin typeface="Arial"/>
                <a:cs typeface="Arial"/>
              </a:rPr>
              <a:t> Disco</a:t>
            </a:r>
          </a:p>
          <a:p>
            <a:pPr eaLnBrk="1" hangingPunct="1">
              <a:spcAft>
                <a:spcPts val="200"/>
              </a:spcAft>
              <a:buClr>
                <a:srgbClr val="B8E5FA"/>
              </a:buClr>
              <a:buFontTx/>
              <a:buChar char="•"/>
              <a:defRPr/>
            </a:pPr>
            <a:r>
              <a:rPr lang="en-GB" sz="2000" b="1" i="0" dirty="0">
                <a:solidFill>
                  <a:schemeClr val="bg1"/>
                </a:solidFill>
                <a:latin typeface="Arial"/>
                <a:cs typeface="Arial"/>
              </a:rPr>
              <a:t> Shop</a:t>
            </a:r>
          </a:p>
          <a:p>
            <a:pPr eaLnBrk="1" hangingPunct="1">
              <a:spcAft>
                <a:spcPts val="200"/>
              </a:spcAft>
              <a:buClr>
                <a:srgbClr val="B8E5FA"/>
              </a:buClr>
              <a:buFontTx/>
              <a:buChar char="•"/>
              <a:defRPr/>
            </a:pPr>
            <a:r>
              <a:rPr lang="en-GB" sz="2000" b="1" i="0" dirty="0">
                <a:solidFill>
                  <a:schemeClr val="bg1"/>
                </a:solidFill>
                <a:latin typeface="Arial"/>
                <a:cs typeface="Arial"/>
              </a:rPr>
              <a:t> Games room &amp; cinema room</a:t>
            </a:r>
          </a:p>
          <a:p>
            <a:pPr eaLnBrk="1" hangingPunct="1">
              <a:spcAft>
                <a:spcPts val="200"/>
              </a:spcAft>
              <a:buClr>
                <a:srgbClr val="B8E5FA"/>
              </a:buClr>
              <a:buFontTx/>
              <a:buChar char="•"/>
              <a:defRPr/>
            </a:pPr>
            <a:r>
              <a:rPr lang="en-GB" sz="2000" b="1" i="0" dirty="0">
                <a:solidFill>
                  <a:schemeClr val="bg1"/>
                </a:solidFill>
                <a:latin typeface="Arial"/>
                <a:cs typeface="Arial"/>
              </a:rPr>
              <a:t> Classrooms</a:t>
            </a:r>
          </a:p>
          <a:p>
            <a:pPr eaLnBrk="1" hangingPunct="1">
              <a:spcAft>
                <a:spcPts val="200"/>
              </a:spcAft>
              <a:buClr>
                <a:srgbClr val="B8E5FA"/>
              </a:buClr>
              <a:buFontTx/>
              <a:buChar char="•"/>
              <a:defRPr/>
            </a:pPr>
            <a:r>
              <a:rPr lang="en-GB" sz="2000" b="1" i="0" spc="-150" dirty="0">
                <a:solidFill>
                  <a:schemeClr val="bg1"/>
                </a:solidFill>
                <a:latin typeface="Arial"/>
                <a:cs typeface="Arial"/>
              </a:rPr>
              <a:t> Wi-Fi (</a:t>
            </a:r>
            <a:r>
              <a:rPr lang="en-GB" sz="2000" b="1" i="0" spc="-150" dirty="0" err="1">
                <a:solidFill>
                  <a:schemeClr val="bg1"/>
                </a:solidFill>
                <a:latin typeface="Arial"/>
                <a:cs typeface="Arial"/>
              </a:rPr>
              <a:t>Ch</a:t>
            </a:r>
            <a:r>
              <a:rPr lang="en-US" altLang="en-US" sz="2000" b="1" i="0" spc="-150" dirty="0" err="1">
                <a:solidFill>
                  <a:schemeClr val="bg1"/>
                </a:solidFill>
              </a:rPr>
              <a:t>â</a:t>
            </a:r>
            <a:r>
              <a:rPr lang="en-GB" sz="2000" b="1" i="0" spc="-150" dirty="0" err="1">
                <a:solidFill>
                  <a:schemeClr val="bg1"/>
                </a:solidFill>
                <a:latin typeface="Arial"/>
                <a:cs typeface="Arial"/>
              </a:rPr>
              <a:t>teau</a:t>
            </a:r>
            <a:r>
              <a:rPr lang="en-GB" sz="2000" b="1" i="0" spc="-150" dirty="0">
                <a:solidFill>
                  <a:schemeClr val="bg1"/>
                </a:solidFill>
                <a:latin typeface="Arial"/>
                <a:cs typeface="Arial"/>
              </a:rPr>
              <a:t> Leaders Lounge)</a:t>
            </a:r>
            <a:endParaRPr lang="en-GB" spc="-150" dirty="0"/>
          </a:p>
        </p:txBody>
      </p:sp>
      <p:sp>
        <p:nvSpPr>
          <p:cNvPr id="35846" name="Title 2">
            <a:extLst>
              <a:ext uri="{FF2B5EF4-FFF2-40B4-BE49-F238E27FC236}">
                <a16:creationId xmlns:a16="http://schemas.microsoft.com/office/drawing/2014/main" id="{8E2D14C4-0A8B-E342-FD7B-046E5BC7C0C5}"/>
              </a:ext>
            </a:extLst>
          </p:cNvPr>
          <p:cNvSpPr txBox="1">
            <a:spLocks/>
          </p:cNvSpPr>
          <p:nvPr/>
        </p:nvSpPr>
        <p:spPr bwMode="auto">
          <a:xfrm>
            <a:off x="611188" y="3284538"/>
            <a:ext cx="7772400" cy="1254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pPr eaLnBrk="1" hangingPunct="1">
              <a:spcBef>
                <a:spcPct val="0"/>
              </a:spcBef>
              <a:buFontTx/>
              <a:buNone/>
            </a:pPr>
            <a:r>
              <a:rPr lang="en-US" altLang="en-US" sz="3600" b="1" i="0">
                <a:solidFill>
                  <a:srgbClr val="B8E5FA"/>
                </a:solidFill>
                <a:latin typeface="Arial" panose="020B0604020202020204" pitchFamily="34" charset="0"/>
              </a:rPr>
              <a:t>Accommodation and facilities</a:t>
            </a:r>
          </a:p>
        </p:txBody>
      </p:sp>
      <p:pic>
        <p:nvPicPr>
          <p:cNvPr id="35847" name="Picture 6" descr="PGL LOGO OFFICIAL_with Drop Shadow.png">
            <a:extLst>
              <a:ext uri="{FF2B5EF4-FFF2-40B4-BE49-F238E27FC236}">
                <a16:creationId xmlns:a16="http://schemas.microsoft.com/office/drawing/2014/main" id="{D0CC26CB-16D4-104D-92AF-895FA0C1C209}"/>
              </a:ext>
            </a:extLst>
          </p:cNvPr>
          <p:cNvPicPr>
            <a:picLocks noChangeAspect="1"/>
          </p:cNvPicPr>
          <p:nvPr/>
        </p:nvPicPr>
        <p:blipFill>
          <a:blip r:embed="rId4">
            <a:extLst>
              <a:ext uri="{28A0092B-C50C-407E-A947-70E740481C1C}">
                <a14:useLocalDpi xmlns:a14="http://schemas.microsoft.com/office/drawing/2010/main" val="0"/>
              </a:ext>
            </a:extLst>
          </a:blip>
          <a:srcRect t="7407"/>
          <a:stretch>
            <a:fillRect/>
          </a:stretch>
        </p:blipFill>
        <p:spPr bwMode="auto">
          <a:xfrm>
            <a:off x="328613" y="0"/>
            <a:ext cx="1328737" cy="1230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9E64DC14-8F94-498B-AC0B-31BE9CF0E96C}"/>
              </a:ext>
            </a:extLst>
          </p:cNvPr>
          <p:cNvSpPr>
            <a:spLocks noChangeArrowheads="1"/>
          </p:cNvSpPr>
          <p:nvPr/>
        </p:nvSpPr>
        <p:spPr bwMode="auto">
          <a:xfrm>
            <a:off x="0" y="0"/>
            <a:ext cx="9144000" cy="3429000"/>
          </a:xfrm>
          <a:prstGeom prst="rect">
            <a:avLst/>
          </a:prstGeom>
          <a:blipFill dpi="0" rotWithShape="1">
            <a:blip r:embed="rId3"/>
            <a:srcRect/>
            <a:stretch>
              <a:fillRect/>
            </a:stretch>
          </a:blipFill>
          <a:ln w="9525">
            <a:solidFill>
              <a:srgbClr val="4A7EBB"/>
            </a:solidFill>
            <a:miter lim="800000"/>
            <a:headEnd/>
            <a:tailEnd/>
          </a:ln>
          <a:effectLst>
            <a:outerShdw blurRad="63500" dist="23000" dir="5400000" rotWithShape="0">
              <a:srgbClr val="000000">
                <a:alpha val="34998"/>
              </a:srgbClr>
            </a:outerShdw>
          </a:effectLst>
        </p:spPr>
        <p:txBody>
          <a:bodyPr anchor="ctr"/>
          <a:lstStyle>
            <a:lvl1pPr>
              <a:defRPr i="1">
                <a:solidFill>
                  <a:schemeClr val="tx1"/>
                </a:solidFill>
                <a:latin typeface="Arial" charset="0"/>
                <a:ea typeface="ＭＳ Ｐゴシック" charset="-128"/>
              </a:defRPr>
            </a:lvl1pPr>
            <a:lvl2pPr marL="742950" indent="-285750">
              <a:defRPr i="1">
                <a:solidFill>
                  <a:schemeClr val="tx1"/>
                </a:solidFill>
                <a:latin typeface="Arial" charset="0"/>
                <a:ea typeface="ＭＳ Ｐゴシック" charset="-128"/>
              </a:defRPr>
            </a:lvl2pPr>
            <a:lvl3pPr marL="1143000" indent="-228600">
              <a:defRPr i="1">
                <a:solidFill>
                  <a:schemeClr val="tx1"/>
                </a:solidFill>
                <a:latin typeface="Arial" charset="0"/>
                <a:ea typeface="ＭＳ Ｐゴシック" charset="-128"/>
              </a:defRPr>
            </a:lvl3pPr>
            <a:lvl4pPr marL="1600200" indent="-228600">
              <a:defRPr i="1">
                <a:solidFill>
                  <a:schemeClr val="tx1"/>
                </a:solidFill>
                <a:latin typeface="Arial" charset="0"/>
                <a:ea typeface="ＭＳ Ｐゴシック" charset="-128"/>
              </a:defRPr>
            </a:lvl4pPr>
            <a:lvl5pPr marL="2057400" indent="-228600">
              <a:defRPr i="1">
                <a:solidFill>
                  <a:schemeClr val="tx1"/>
                </a:solidFill>
                <a:latin typeface="Arial" charset="0"/>
                <a:ea typeface="ＭＳ Ｐゴシック" charset="-128"/>
              </a:defRPr>
            </a:lvl5pPr>
            <a:lvl6pPr marL="2514600" indent="-228600" eaLnBrk="0" fontAlgn="base" hangingPunct="0">
              <a:spcBef>
                <a:spcPct val="0"/>
              </a:spcBef>
              <a:spcAft>
                <a:spcPct val="0"/>
              </a:spcAft>
              <a:defRPr i="1">
                <a:solidFill>
                  <a:schemeClr val="tx1"/>
                </a:solidFill>
                <a:latin typeface="Arial" charset="0"/>
                <a:ea typeface="ＭＳ Ｐゴシック" charset="-128"/>
              </a:defRPr>
            </a:lvl6pPr>
            <a:lvl7pPr marL="2971800" indent="-228600" eaLnBrk="0" fontAlgn="base" hangingPunct="0">
              <a:spcBef>
                <a:spcPct val="0"/>
              </a:spcBef>
              <a:spcAft>
                <a:spcPct val="0"/>
              </a:spcAft>
              <a:defRPr i="1">
                <a:solidFill>
                  <a:schemeClr val="tx1"/>
                </a:solidFill>
                <a:latin typeface="Arial" charset="0"/>
                <a:ea typeface="ＭＳ Ｐゴシック" charset="-128"/>
              </a:defRPr>
            </a:lvl7pPr>
            <a:lvl8pPr marL="3429000" indent="-228600" eaLnBrk="0" fontAlgn="base" hangingPunct="0">
              <a:spcBef>
                <a:spcPct val="0"/>
              </a:spcBef>
              <a:spcAft>
                <a:spcPct val="0"/>
              </a:spcAft>
              <a:defRPr i="1">
                <a:solidFill>
                  <a:schemeClr val="tx1"/>
                </a:solidFill>
                <a:latin typeface="Arial" charset="0"/>
                <a:ea typeface="ＭＳ Ｐゴシック" charset="-128"/>
              </a:defRPr>
            </a:lvl8pPr>
            <a:lvl9pPr marL="3886200" indent="-228600" eaLnBrk="0" fontAlgn="base" hangingPunct="0">
              <a:spcBef>
                <a:spcPct val="0"/>
              </a:spcBef>
              <a:spcAft>
                <a:spcPct val="0"/>
              </a:spcAft>
              <a:defRPr i="1">
                <a:solidFill>
                  <a:schemeClr val="tx1"/>
                </a:solidFill>
                <a:latin typeface="Arial" charset="0"/>
                <a:ea typeface="ＭＳ Ｐゴシック" charset="-128"/>
              </a:defRPr>
            </a:lvl9pPr>
          </a:lstStyle>
          <a:p>
            <a:pPr algn="ctr" eaLnBrk="1" hangingPunct="1">
              <a:defRPr/>
            </a:pPr>
            <a:endParaRPr lang="en-US" altLang="x-none">
              <a:solidFill>
                <a:srgbClr val="FFFFFF"/>
              </a:solidFill>
              <a:latin typeface="Calibri" charset="0"/>
            </a:endParaRPr>
          </a:p>
        </p:txBody>
      </p:sp>
      <p:sp>
        <p:nvSpPr>
          <p:cNvPr id="31747" name="Rectangle 7">
            <a:extLst>
              <a:ext uri="{FF2B5EF4-FFF2-40B4-BE49-F238E27FC236}">
                <a16:creationId xmlns:a16="http://schemas.microsoft.com/office/drawing/2014/main" id="{06757E3B-02EC-40A1-8F07-5C8DCCF15496}"/>
              </a:ext>
            </a:extLst>
          </p:cNvPr>
          <p:cNvSpPr>
            <a:spLocks noChangeArrowheads="1"/>
          </p:cNvSpPr>
          <p:nvPr/>
        </p:nvSpPr>
        <p:spPr bwMode="auto">
          <a:xfrm>
            <a:off x="0" y="3429000"/>
            <a:ext cx="9144000" cy="3429000"/>
          </a:xfrm>
          <a:prstGeom prst="rect">
            <a:avLst/>
          </a:prstGeom>
          <a:solidFill>
            <a:srgbClr val="0081B1"/>
          </a:solidFill>
          <a:ln w="9525">
            <a:solidFill>
              <a:srgbClr val="4A7EBB"/>
            </a:solidFill>
            <a:miter lim="800000"/>
            <a:headEnd/>
            <a:tailEnd/>
          </a:ln>
          <a:effectLst>
            <a:outerShdw blurRad="63500" dist="23000" dir="5400000" rotWithShape="0">
              <a:srgbClr val="000000">
                <a:alpha val="34998"/>
              </a:srgbClr>
            </a:outerShdw>
          </a:effectLst>
        </p:spPr>
        <p:txBody>
          <a:bodyPr anchor="ctr"/>
          <a:lstStyle>
            <a:lvl1pPr>
              <a:spcBef>
                <a:spcPct val="20000"/>
              </a:spcBef>
              <a:buFont typeface="Arial" charset="0"/>
              <a:buChar char="•"/>
              <a:defRPr sz="3200">
                <a:solidFill>
                  <a:schemeClr val="tx1"/>
                </a:solidFill>
                <a:latin typeface="Calibri" charset="0"/>
                <a:ea typeface="ＭＳ Ｐゴシック" charset="-128"/>
              </a:defRPr>
            </a:lvl1pPr>
            <a:lvl2pPr marL="742950" indent="-285750">
              <a:spcBef>
                <a:spcPct val="20000"/>
              </a:spcBef>
              <a:buFont typeface="Arial" charset="0"/>
              <a:buChar char="–"/>
              <a:defRPr sz="2800">
                <a:solidFill>
                  <a:schemeClr val="tx1"/>
                </a:solidFill>
                <a:latin typeface="Calibri" charset="0"/>
                <a:ea typeface="ＭＳ Ｐゴシック" charset="-128"/>
              </a:defRPr>
            </a:lvl2pPr>
            <a:lvl3pPr marL="1143000" indent="-228600">
              <a:spcBef>
                <a:spcPct val="20000"/>
              </a:spcBef>
              <a:buFont typeface="Arial" charset="0"/>
              <a:buChar char="•"/>
              <a:defRPr sz="2400">
                <a:solidFill>
                  <a:schemeClr val="tx1"/>
                </a:solidFill>
                <a:latin typeface="Calibri" charset="0"/>
                <a:ea typeface="ＭＳ Ｐゴシック" charset="-128"/>
              </a:defRPr>
            </a:lvl3pPr>
            <a:lvl4pPr marL="1600200" indent="-228600">
              <a:spcBef>
                <a:spcPct val="20000"/>
              </a:spcBef>
              <a:buFont typeface="Arial" charset="0"/>
              <a:buChar char="–"/>
              <a:defRPr sz="2000">
                <a:solidFill>
                  <a:schemeClr val="tx1"/>
                </a:solidFill>
                <a:latin typeface="Calibri" charset="0"/>
                <a:ea typeface="ＭＳ Ｐゴシック" charset="-128"/>
              </a:defRPr>
            </a:lvl4pPr>
            <a:lvl5pPr marL="2057400" indent="-228600">
              <a:spcBef>
                <a:spcPct val="20000"/>
              </a:spcBef>
              <a:buFont typeface="Arial" charset="0"/>
              <a:buChar char="»"/>
              <a:defRPr sz="2000">
                <a:solidFill>
                  <a:schemeClr val="tx1"/>
                </a:solidFill>
                <a:latin typeface="Calibri" charset="0"/>
                <a:ea typeface="ＭＳ Ｐゴシック"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ＭＳ Ｐゴシック"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ＭＳ Ｐゴシック"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ＭＳ Ｐゴシック"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ＭＳ Ｐゴシック" charset="-128"/>
              </a:defRPr>
            </a:lvl9pPr>
          </a:lstStyle>
          <a:p>
            <a:pPr algn="ctr" eaLnBrk="1" hangingPunct="1">
              <a:spcBef>
                <a:spcPct val="0"/>
              </a:spcBef>
              <a:buFontTx/>
              <a:buNone/>
              <a:defRPr/>
            </a:pPr>
            <a:endParaRPr lang="en-US" altLang="en-US" sz="1800">
              <a:solidFill>
                <a:srgbClr val="FFFFFF"/>
              </a:solidFill>
            </a:endParaRPr>
          </a:p>
        </p:txBody>
      </p:sp>
      <p:sp>
        <p:nvSpPr>
          <p:cNvPr id="37892" name="TextBox 3">
            <a:extLst>
              <a:ext uri="{FF2B5EF4-FFF2-40B4-BE49-F238E27FC236}">
                <a16:creationId xmlns:a16="http://schemas.microsoft.com/office/drawing/2014/main" id="{5A2CF44C-CB2F-B02A-D9CE-77A22FDC232D}"/>
              </a:ext>
            </a:extLst>
          </p:cNvPr>
          <p:cNvSpPr txBox="1">
            <a:spLocks noChangeArrowheads="1"/>
          </p:cNvSpPr>
          <p:nvPr/>
        </p:nvSpPr>
        <p:spPr bwMode="auto">
          <a:xfrm>
            <a:off x="539750" y="4386263"/>
            <a:ext cx="9648825" cy="3036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pPr eaLnBrk="1" hangingPunct="1">
              <a:spcBef>
                <a:spcPct val="0"/>
              </a:spcBef>
              <a:spcAft>
                <a:spcPts val="200"/>
              </a:spcAft>
              <a:buClr>
                <a:srgbClr val="B8E5FA"/>
              </a:buClr>
              <a:buFontTx/>
              <a:buChar char="•"/>
            </a:pPr>
            <a:r>
              <a:rPr lang="en-GB" altLang="en-US" sz="2000" i="0">
                <a:solidFill>
                  <a:schemeClr val="bg1"/>
                </a:solidFill>
                <a:latin typeface="Arial" panose="020B0604020202020204" pitchFamily="34" charset="0"/>
              </a:rPr>
              <a:t> </a:t>
            </a:r>
            <a:r>
              <a:rPr lang="en-GB" altLang="en-US" sz="2000" b="1" i="0">
                <a:solidFill>
                  <a:schemeClr val="bg1"/>
                </a:solidFill>
                <a:latin typeface="Arial" panose="020B0604020202020204" pitchFamily="34" charset="0"/>
              </a:rPr>
              <a:t>3 nutritious, balanced meals per day</a:t>
            </a:r>
          </a:p>
          <a:p>
            <a:pPr eaLnBrk="1" hangingPunct="1">
              <a:spcBef>
                <a:spcPct val="0"/>
              </a:spcBef>
              <a:spcAft>
                <a:spcPts val="200"/>
              </a:spcAft>
              <a:buClr>
                <a:srgbClr val="B8E5FA"/>
              </a:buClr>
              <a:buFontTx/>
              <a:buChar char="•"/>
            </a:pPr>
            <a:r>
              <a:rPr lang="en-GB" altLang="en-US" sz="2000" b="1" i="0">
                <a:solidFill>
                  <a:schemeClr val="bg1"/>
                </a:solidFill>
                <a:latin typeface="Arial" panose="020B0604020202020204" pitchFamily="34" charset="0"/>
              </a:rPr>
              <a:t> Self-service salad bar</a:t>
            </a:r>
          </a:p>
          <a:p>
            <a:pPr eaLnBrk="1" hangingPunct="1">
              <a:spcBef>
                <a:spcPct val="0"/>
              </a:spcBef>
              <a:spcAft>
                <a:spcPts val="200"/>
              </a:spcAft>
              <a:buClr>
                <a:srgbClr val="B8E5FA"/>
              </a:buClr>
              <a:buFontTx/>
              <a:buChar char="•"/>
            </a:pPr>
            <a:r>
              <a:rPr lang="en-GB" altLang="en-US" sz="2000" b="1" i="0">
                <a:solidFill>
                  <a:schemeClr val="bg1"/>
                </a:solidFill>
                <a:latin typeface="Arial" panose="020B0604020202020204" pitchFamily="34" charset="0"/>
              </a:rPr>
              <a:t> Vegetarian option</a:t>
            </a:r>
          </a:p>
          <a:p>
            <a:pPr eaLnBrk="1" hangingPunct="1">
              <a:spcBef>
                <a:spcPct val="0"/>
              </a:spcBef>
              <a:spcAft>
                <a:spcPts val="200"/>
              </a:spcAft>
              <a:buClr>
                <a:srgbClr val="B8E5FA"/>
              </a:buClr>
              <a:buFontTx/>
              <a:buChar char="•"/>
            </a:pPr>
            <a:r>
              <a:rPr lang="en-GB" altLang="en-US" sz="2000" b="1" i="0">
                <a:solidFill>
                  <a:schemeClr val="bg1"/>
                </a:solidFill>
                <a:latin typeface="Arial" panose="020B0604020202020204" pitchFamily="34" charset="0"/>
              </a:rPr>
              <a:t> Special diets catered for by prior arrangement</a:t>
            </a:r>
          </a:p>
          <a:p>
            <a:pPr eaLnBrk="1" hangingPunct="1">
              <a:spcBef>
                <a:spcPct val="0"/>
              </a:spcBef>
              <a:spcAft>
                <a:spcPts val="200"/>
              </a:spcAft>
              <a:buClr>
                <a:srgbClr val="B8E5FA"/>
              </a:buClr>
              <a:buFontTx/>
              <a:buChar char="•"/>
            </a:pPr>
            <a:r>
              <a:rPr lang="en-GB" altLang="en-US" sz="2000" b="1" i="0">
                <a:solidFill>
                  <a:schemeClr val="bg1"/>
                </a:solidFill>
                <a:latin typeface="Arial" panose="020B0604020202020204" pitchFamily="34" charset="0"/>
              </a:rPr>
              <a:t> Opportunity to try local dishes – including snails!</a:t>
            </a:r>
          </a:p>
          <a:p>
            <a:pPr eaLnBrk="1" hangingPunct="1">
              <a:spcBef>
                <a:spcPct val="0"/>
              </a:spcBef>
              <a:spcAft>
                <a:spcPts val="200"/>
              </a:spcAft>
              <a:buClr>
                <a:srgbClr val="B8E5FA"/>
              </a:buClr>
              <a:buFontTx/>
              <a:buChar char="•"/>
            </a:pPr>
            <a:r>
              <a:rPr lang="en-GB" altLang="en-US" sz="2000" b="1" i="0">
                <a:solidFill>
                  <a:schemeClr val="bg1"/>
                </a:solidFill>
                <a:latin typeface="Arial" panose="020B0604020202020204" pitchFamily="34" charset="0"/>
              </a:rPr>
              <a:t> Sample menus available online: </a:t>
            </a:r>
            <a:r>
              <a:rPr lang="en-GB" altLang="en-US" sz="2000" b="1" i="0">
                <a:solidFill>
                  <a:srgbClr val="B8E5FA"/>
                </a:solidFill>
                <a:latin typeface="Arial" panose="020B0604020202020204" pitchFamily="34" charset="0"/>
              </a:rPr>
              <a:t>www.pgl.co.uk</a:t>
            </a:r>
          </a:p>
          <a:p>
            <a:pPr eaLnBrk="1" hangingPunct="1">
              <a:spcBef>
                <a:spcPct val="0"/>
              </a:spcBef>
              <a:spcAft>
                <a:spcPts val="200"/>
              </a:spcAft>
              <a:buClr>
                <a:srgbClr val="B8E5FA"/>
              </a:buClr>
              <a:buFontTx/>
              <a:buChar char="•"/>
            </a:pPr>
            <a:endParaRPr lang="en-GB" altLang="en-US" sz="2000" b="1" i="0">
              <a:solidFill>
                <a:schemeClr val="bg1"/>
              </a:solidFill>
              <a:latin typeface="Arial" panose="020B0604020202020204" pitchFamily="34" charset="0"/>
            </a:endParaRPr>
          </a:p>
          <a:p>
            <a:pPr eaLnBrk="1" hangingPunct="1">
              <a:spcBef>
                <a:spcPct val="0"/>
              </a:spcBef>
              <a:spcAft>
                <a:spcPts val="200"/>
              </a:spcAft>
              <a:buClr>
                <a:srgbClr val="B8E5FA"/>
              </a:buClr>
              <a:buFontTx/>
              <a:buChar char="•"/>
            </a:pPr>
            <a:endParaRPr lang="en-GB" altLang="en-US" sz="2000" b="1" i="0">
              <a:solidFill>
                <a:schemeClr val="bg1"/>
              </a:solidFill>
              <a:latin typeface="Arial" panose="020B0604020202020204" pitchFamily="34" charset="0"/>
            </a:endParaRPr>
          </a:p>
          <a:p>
            <a:pPr eaLnBrk="1" hangingPunct="1">
              <a:spcBef>
                <a:spcPct val="0"/>
              </a:spcBef>
              <a:spcAft>
                <a:spcPts val="200"/>
              </a:spcAft>
              <a:buClr>
                <a:srgbClr val="B8E5FA"/>
              </a:buClr>
              <a:buFontTx/>
              <a:buNone/>
            </a:pPr>
            <a:endParaRPr lang="en-GB" altLang="en-US" sz="1800">
              <a:latin typeface="Arial" panose="020B0604020202020204" pitchFamily="34" charset="0"/>
            </a:endParaRPr>
          </a:p>
        </p:txBody>
      </p:sp>
      <p:sp>
        <p:nvSpPr>
          <p:cNvPr id="37893" name="Title 2">
            <a:extLst>
              <a:ext uri="{FF2B5EF4-FFF2-40B4-BE49-F238E27FC236}">
                <a16:creationId xmlns:a16="http://schemas.microsoft.com/office/drawing/2014/main" id="{CEAE407D-9A19-7BEC-BEF1-3C0FA8F35862}"/>
              </a:ext>
            </a:extLst>
          </p:cNvPr>
          <p:cNvSpPr txBox="1">
            <a:spLocks/>
          </p:cNvSpPr>
          <p:nvPr/>
        </p:nvSpPr>
        <p:spPr bwMode="auto">
          <a:xfrm>
            <a:off x="611188" y="3284538"/>
            <a:ext cx="7772400" cy="1254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pPr eaLnBrk="1" hangingPunct="1">
              <a:spcBef>
                <a:spcPct val="0"/>
              </a:spcBef>
              <a:buFontTx/>
              <a:buNone/>
            </a:pPr>
            <a:r>
              <a:rPr lang="en-US" altLang="en-US" sz="3600" b="1" i="0">
                <a:solidFill>
                  <a:srgbClr val="B8E5FA"/>
                </a:solidFill>
                <a:latin typeface="Arial" panose="020B0604020202020204" pitchFamily="34" charset="0"/>
              </a:rPr>
              <a:t>Catering and dietary needs </a:t>
            </a:r>
          </a:p>
        </p:txBody>
      </p:sp>
      <p:pic>
        <p:nvPicPr>
          <p:cNvPr id="37894" name="Picture 6" descr="PGL LOGO OFFICIAL_with Drop Shadow.png">
            <a:extLst>
              <a:ext uri="{FF2B5EF4-FFF2-40B4-BE49-F238E27FC236}">
                <a16:creationId xmlns:a16="http://schemas.microsoft.com/office/drawing/2014/main" id="{5F192064-AC99-22CE-89B5-7D89B1384F6A}"/>
              </a:ext>
            </a:extLst>
          </p:cNvPr>
          <p:cNvPicPr>
            <a:picLocks noChangeAspect="1"/>
          </p:cNvPicPr>
          <p:nvPr/>
        </p:nvPicPr>
        <p:blipFill>
          <a:blip r:embed="rId4">
            <a:extLst>
              <a:ext uri="{28A0092B-C50C-407E-A947-70E740481C1C}">
                <a14:useLocalDpi xmlns:a14="http://schemas.microsoft.com/office/drawing/2010/main" val="0"/>
              </a:ext>
            </a:extLst>
          </a:blip>
          <a:srcRect t="7407"/>
          <a:stretch>
            <a:fillRect/>
          </a:stretch>
        </p:blipFill>
        <p:spPr bwMode="auto">
          <a:xfrm>
            <a:off x="328613" y="0"/>
            <a:ext cx="1328737" cy="1230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ext Box 3">
            <a:extLst>
              <a:ext uri="{FF2B5EF4-FFF2-40B4-BE49-F238E27FC236}">
                <a16:creationId xmlns:a16="http://schemas.microsoft.com/office/drawing/2014/main" id="{0E006FB0-2C16-E221-C0C9-4526CBB25BE5}"/>
              </a:ext>
            </a:extLst>
          </p:cNvPr>
          <p:cNvSpPr txBox="1">
            <a:spLocks noChangeArrowheads="1"/>
          </p:cNvSpPr>
          <p:nvPr/>
        </p:nvSpPr>
        <p:spPr bwMode="auto">
          <a:xfrm>
            <a:off x="539750" y="1557338"/>
            <a:ext cx="46799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pPr eaLnBrk="1" hangingPunct="1">
              <a:spcBef>
                <a:spcPct val="50000"/>
              </a:spcBef>
              <a:buFontTx/>
              <a:buNone/>
            </a:pPr>
            <a:endParaRPr lang="en-US" altLang="en-US" sz="1800" i="0">
              <a:latin typeface="Arial" panose="020B0604020202020204" pitchFamily="34" charset="0"/>
            </a:endParaRPr>
          </a:p>
        </p:txBody>
      </p:sp>
      <p:sp>
        <p:nvSpPr>
          <p:cNvPr id="9" name="Rectangle 8">
            <a:extLst>
              <a:ext uri="{FF2B5EF4-FFF2-40B4-BE49-F238E27FC236}">
                <a16:creationId xmlns:a16="http://schemas.microsoft.com/office/drawing/2014/main" id="{E23BC9AE-DA44-4AF8-90D4-842E6D25E6B5}"/>
              </a:ext>
            </a:extLst>
          </p:cNvPr>
          <p:cNvSpPr>
            <a:spLocks noChangeArrowheads="1"/>
          </p:cNvSpPr>
          <p:nvPr/>
        </p:nvSpPr>
        <p:spPr bwMode="auto">
          <a:xfrm>
            <a:off x="0" y="0"/>
            <a:ext cx="9144000" cy="3429000"/>
          </a:xfrm>
          <a:prstGeom prst="rect">
            <a:avLst/>
          </a:prstGeom>
          <a:blipFill dpi="0" rotWithShape="1">
            <a:blip r:embed="rId3"/>
            <a:srcRect/>
            <a:stretch>
              <a:fillRect/>
            </a:stretch>
          </a:blipFill>
          <a:ln w="9525">
            <a:solidFill>
              <a:srgbClr val="4A7EBB"/>
            </a:solidFill>
            <a:miter lim="800000"/>
            <a:headEnd/>
            <a:tailEnd/>
          </a:ln>
          <a:effectLst>
            <a:outerShdw blurRad="63500" dist="23000" dir="5400000" rotWithShape="0">
              <a:srgbClr val="000000">
                <a:alpha val="34998"/>
              </a:srgbClr>
            </a:outerShdw>
          </a:effectLst>
        </p:spPr>
        <p:txBody>
          <a:bodyPr anchor="ctr"/>
          <a:lstStyle>
            <a:lvl1pPr>
              <a:defRPr i="1">
                <a:solidFill>
                  <a:schemeClr val="tx1"/>
                </a:solidFill>
                <a:latin typeface="Arial" charset="0"/>
                <a:ea typeface="ＭＳ Ｐゴシック" charset="-128"/>
              </a:defRPr>
            </a:lvl1pPr>
            <a:lvl2pPr marL="742950" indent="-285750">
              <a:defRPr i="1">
                <a:solidFill>
                  <a:schemeClr val="tx1"/>
                </a:solidFill>
                <a:latin typeface="Arial" charset="0"/>
                <a:ea typeface="ＭＳ Ｐゴシック" charset="-128"/>
              </a:defRPr>
            </a:lvl2pPr>
            <a:lvl3pPr marL="1143000" indent="-228600">
              <a:defRPr i="1">
                <a:solidFill>
                  <a:schemeClr val="tx1"/>
                </a:solidFill>
                <a:latin typeface="Arial" charset="0"/>
                <a:ea typeface="ＭＳ Ｐゴシック" charset="-128"/>
              </a:defRPr>
            </a:lvl3pPr>
            <a:lvl4pPr marL="1600200" indent="-228600">
              <a:defRPr i="1">
                <a:solidFill>
                  <a:schemeClr val="tx1"/>
                </a:solidFill>
                <a:latin typeface="Arial" charset="0"/>
                <a:ea typeface="ＭＳ Ｐゴシック" charset="-128"/>
              </a:defRPr>
            </a:lvl4pPr>
            <a:lvl5pPr marL="2057400" indent="-228600">
              <a:defRPr i="1">
                <a:solidFill>
                  <a:schemeClr val="tx1"/>
                </a:solidFill>
                <a:latin typeface="Arial" charset="0"/>
                <a:ea typeface="ＭＳ Ｐゴシック" charset="-128"/>
              </a:defRPr>
            </a:lvl5pPr>
            <a:lvl6pPr marL="2514600" indent="-228600" eaLnBrk="0" fontAlgn="base" hangingPunct="0">
              <a:spcBef>
                <a:spcPct val="0"/>
              </a:spcBef>
              <a:spcAft>
                <a:spcPct val="0"/>
              </a:spcAft>
              <a:defRPr i="1">
                <a:solidFill>
                  <a:schemeClr val="tx1"/>
                </a:solidFill>
                <a:latin typeface="Arial" charset="0"/>
                <a:ea typeface="ＭＳ Ｐゴシック" charset="-128"/>
              </a:defRPr>
            </a:lvl6pPr>
            <a:lvl7pPr marL="2971800" indent="-228600" eaLnBrk="0" fontAlgn="base" hangingPunct="0">
              <a:spcBef>
                <a:spcPct val="0"/>
              </a:spcBef>
              <a:spcAft>
                <a:spcPct val="0"/>
              </a:spcAft>
              <a:defRPr i="1">
                <a:solidFill>
                  <a:schemeClr val="tx1"/>
                </a:solidFill>
                <a:latin typeface="Arial" charset="0"/>
                <a:ea typeface="ＭＳ Ｐゴシック" charset="-128"/>
              </a:defRPr>
            </a:lvl7pPr>
            <a:lvl8pPr marL="3429000" indent="-228600" eaLnBrk="0" fontAlgn="base" hangingPunct="0">
              <a:spcBef>
                <a:spcPct val="0"/>
              </a:spcBef>
              <a:spcAft>
                <a:spcPct val="0"/>
              </a:spcAft>
              <a:defRPr i="1">
                <a:solidFill>
                  <a:schemeClr val="tx1"/>
                </a:solidFill>
                <a:latin typeface="Arial" charset="0"/>
                <a:ea typeface="ＭＳ Ｐゴシック" charset="-128"/>
              </a:defRPr>
            </a:lvl8pPr>
            <a:lvl9pPr marL="3886200" indent="-228600" eaLnBrk="0" fontAlgn="base" hangingPunct="0">
              <a:spcBef>
                <a:spcPct val="0"/>
              </a:spcBef>
              <a:spcAft>
                <a:spcPct val="0"/>
              </a:spcAft>
              <a:defRPr i="1">
                <a:solidFill>
                  <a:schemeClr val="tx1"/>
                </a:solidFill>
                <a:latin typeface="Arial" charset="0"/>
                <a:ea typeface="ＭＳ Ｐゴシック" charset="-128"/>
              </a:defRPr>
            </a:lvl9pPr>
          </a:lstStyle>
          <a:p>
            <a:pPr algn="ctr" eaLnBrk="1" hangingPunct="1">
              <a:defRPr/>
            </a:pPr>
            <a:endParaRPr lang="en-US" altLang="x-none">
              <a:solidFill>
                <a:srgbClr val="FFFFFF"/>
              </a:solidFill>
              <a:latin typeface="Calibri" charset="0"/>
            </a:endParaRPr>
          </a:p>
        </p:txBody>
      </p:sp>
      <p:sp>
        <p:nvSpPr>
          <p:cNvPr id="33796" name="Rectangle 10">
            <a:extLst>
              <a:ext uri="{FF2B5EF4-FFF2-40B4-BE49-F238E27FC236}">
                <a16:creationId xmlns:a16="http://schemas.microsoft.com/office/drawing/2014/main" id="{1DFE6DDA-B577-4A12-B86F-D7935DE84FBE}"/>
              </a:ext>
            </a:extLst>
          </p:cNvPr>
          <p:cNvSpPr>
            <a:spLocks noChangeArrowheads="1"/>
          </p:cNvSpPr>
          <p:nvPr/>
        </p:nvSpPr>
        <p:spPr bwMode="auto">
          <a:xfrm>
            <a:off x="0" y="3429000"/>
            <a:ext cx="9144000" cy="3429000"/>
          </a:xfrm>
          <a:prstGeom prst="rect">
            <a:avLst/>
          </a:prstGeom>
          <a:solidFill>
            <a:srgbClr val="0081B1"/>
          </a:solidFill>
          <a:ln w="9525">
            <a:solidFill>
              <a:srgbClr val="4A7EBB"/>
            </a:solidFill>
            <a:miter lim="800000"/>
            <a:headEnd/>
            <a:tailEnd/>
          </a:ln>
          <a:effectLst>
            <a:outerShdw blurRad="63500" dist="23000" dir="5400000" rotWithShape="0">
              <a:srgbClr val="000000">
                <a:alpha val="34998"/>
              </a:srgbClr>
            </a:outerShdw>
          </a:effectLst>
        </p:spPr>
        <p:txBody>
          <a:bodyPr anchor="ctr"/>
          <a:lstStyle>
            <a:lvl1pPr>
              <a:spcBef>
                <a:spcPct val="20000"/>
              </a:spcBef>
              <a:buFont typeface="Arial" charset="0"/>
              <a:buChar char="•"/>
              <a:defRPr sz="3200">
                <a:solidFill>
                  <a:schemeClr val="tx1"/>
                </a:solidFill>
                <a:latin typeface="Calibri" charset="0"/>
                <a:ea typeface="ＭＳ Ｐゴシック" charset="-128"/>
              </a:defRPr>
            </a:lvl1pPr>
            <a:lvl2pPr marL="742950" indent="-285750">
              <a:spcBef>
                <a:spcPct val="20000"/>
              </a:spcBef>
              <a:buFont typeface="Arial" charset="0"/>
              <a:buChar char="–"/>
              <a:defRPr sz="2800">
                <a:solidFill>
                  <a:schemeClr val="tx1"/>
                </a:solidFill>
                <a:latin typeface="Calibri" charset="0"/>
                <a:ea typeface="ＭＳ Ｐゴシック" charset="-128"/>
              </a:defRPr>
            </a:lvl2pPr>
            <a:lvl3pPr marL="1143000" indent="-228600">
              <a:spcBef>
                <a:spcPct val="20000"/>
              </a:spcBef>
              <a:buFont typeface="Arial" charset="0"/>
              <a:buChar char="•"/>
              <a:defRPr sz="2400">
                <a:solidFill>
                  <a:schemeClr val="tx1"/>
                </a:solidFill>
                <a:latin typeface="Calibri" charset="0"/>
                <a:ea typeface="ＭＳ Ｐゴシック" charset="-128"/>
              </a:defRPr>
            </a:lvl3pPr>
            <a:lvl4pPr marL="1600200" indent="-228600">
              <a:spcBef>
                <a:spcPct val="20000"/>
              </a:spcBef>
              <a:buFont typeface="Arial" charset="0"/>
              <a:buChar char="–"/>
              <a:defRPr sz="2000">
                <a:solidFill>
                  <a:schemeClr val="tx1"/>
                </a:solidFill>
                <a:latin typeface="Calibri" charset="0"/>
                <a:ea typeface="ＭＳ Ｐゴシック" charset="-128"/>
              </a:defRPr>
            </a:lvl4pPr>
            <a:lvl5pPr marL="2057400" indent="-228600">
              <a:spcBef>
                <a:spcPct val="20000"/>
              </a:spcBef>
              <a:buFont typeface="Arial" charset="0"/>
              <a:buChar char="»"/>
              <a:defRPr sz="2000">
                <a:solidFill>
                  <a:schemeClr val="tx1"/>
                </a:solidFill>
                <a:latin typeface="Calibri" charset="0"/>
                <a:ea typeface="ＭＳ Ｐゴシック"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ＭＳ Ｐゴシック"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ＭＳ Ｐゴシック"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ＭＳ Ｐゴシック"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ＭＳ Ｐゴシック" charset="-128"/>
              </a:defRPr>
            </a:lvl9pPr>
          </a:lstStyle>
          <a:p>
            <a:pPr algn="ctr" eaLnBrk="1" hangingPunct="1">
              <a:spcBef>
                <a:spcPct val="0"/>
              </a:spcBef>
              <a:buFontTx/>
              <a:buNone/>
              <a:defRPr/>
            </a:pPr>
            <a:endParaRPr lang="en-US" altLang="en-US" sz="1800">
              <a:solidFill>
                <a:srgbClr val="FFFFFF"/>
              </a:solidFill>
            </a:endParaRPr>
          </a:p>
        </p:txBody>
      </p:sp>
      <p:sp>
        <p:nvSpPr>
          <p:cNvPr id="39941" name="TextBox 3">
            <a:extLst>
              <a:ext uri="{FF2B5EF4-FFF2-40B4-BE49-F238E27FC236}">
                <a16:creationId xmlns:a16="http://schemas.microsoft.com/office/drawing/2014/main" id="{F451AFDE-5E59-74EE-ADE5-96902A733306}"/>
              </a:ext>
            </a:extLst>
          </p:cNvPr>
          <p:cNvSpPr txBox="1">
            <a:spLocks noChangeArrowheads="1"/>
          </p:cNvSpPr>
          <p:nvPr/>
        </p:nvSpPr>
        <p:spPr bwMode="auto">
          <a:xfrm>
            <a:off x="576263" y="4292600"/>
            <a:ext cx="860425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pPr eaLnBrk="1" hangingPunct="1">
              <a:spcBef>
                <a:spcPct val="0"/>
              </a:spcBef>
              <a:spcAft>
                <a:spcPts val="200"/>
              </a:spcAft>
              <a:buClr>
                <a:srgbClr val="B8E5FA"/>
              </a:buClr>
              <a:buFontTx/>
              <a:buNone/>
            </a:pPr>
            <a:r>
              <a:rPr lang="en-GB" altLang="en-US" sz="2000" b="1" i="0">
                <a:solidFill>
                  <a:schemeClr val="bg1"/>
                </a:solidFill>
                <a:latin typeface="Arial" panose="020B0604020202020204" pitchFamily="34" charset="0"/>
              </a:rPr>
              <a:t>The PGL Code of Practice describes all safety and operational procedures both on and off-site including:</a:t>
            </a:r>
          </a:p>
        </p:txBody>
      </p:sp>
      <p:sp>
        <p:nvSpPr>
          <p:cNvPr id="39942" name="Title 2">
            <a:extLst>
              <a:ext uri="{FF2B5EF4-FFF2-40B4-BE49-F238E27FC236}">
                <a16:creationId xmlns:a16="http://schemas.microsoft.com/office/drawing/2014/main" id="{43C3BD69-6C17-7DAB-813F-ECBE778677E3}"/>
              </a:ext>
            </a:extLst>
          </p:cNvPr>
          <p:cNvSpPr txBox="1">
            <a:spLocks/>
          </p:cNvSpPr>
          <p:nvPr/>
        </p:nvSpPr>
        <p:spPr bwMode="auto">
          <a:xfrm>
            <a:off x="611188" y="3284538"/>
            <a:ext cx="7772400" cy="1254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pPr eaLnBrk="1" hangingPunct="1">
              <a:spcBef>
                <a:spcPct val="0"/>
              </a:spcBef>
              <a:buFontTx/>
              <a:buNone/>
            </a:pPr>
            <a:r>
              <a:rPr lang="en-US" altLang="en-US" sz="3600" b="1" i="0">
                <a:solidFill>
                  <a:srgbClr val="B8E5FA"/>
                </a:solidFill>
                <a:latin typeface="Arial" panose="020B0604020202020204" pitchFamily="34" charset="0"/>
              </a:rPr>
              <a:t>Health &amp; safety</a:t>
            </a:r>
          </a:p>
        </p:txBody>
      </p:sp>
      <p:sp>
        <p:nvSpPr>
          <p:cNvPr id="14" name="TextBox 3">
            <a:extLst>
              <a:ext uri="{FF2B5EF4-FFF2-40B4-BE49-F238E27FC236}">
                <a16:creationId xmlns:a16="http://schemas.microsoft.com/office/drawing/2014/main" id="{0FDBAFD7-5EE8-47F0-BBCE-1B00F383EAEB}"/>
              </a:ext>
            </a:extLst>
          </p:cNvPr>
          <p:cNvSpPr txBox="1">
            <a:spLocks noChangeArrowheads="1"/>
          </p:cNvSpPr>
          <p:nvPr/>
        </p:nvSpPr>
        <p:spPr bwMode="auto">
          <a:xfrm>
            <a:off x="539552" y="5085184"/>
            <a:ext cx="8604448" cy="2067233"/>
          </a:xfrm>
          <a:prstGeom prst="rect">
            <a:avLst/>
          </a:prstGeom>
          <a:noFill/>
          <a:ln>
            <a:noFill/>
          </a:ln>
        </p:spPr>
        <p:txBody>
          <a:bodyPr numCol="2">
            <a:spAutoFit/>
          </a:bodyPr>
          <a:lstStyle>
            <a:lvl1pPr eaLnBrk="0" hangingPunct="0">
              <a:defRPr i="1">
                <a:solidFill>
                  <a:schemeClr val="tx1"/>
                </a:solidFill>
                <a:latin typeface="Arial" charset="0"/>
                <a:ea typeface="ＭＳ Ｐゴシック" charset="0"/>
                <a:cs typeface="ＭＳ Ｐゴシック" charset="0"/>
              </a:defRPr>
            </a:lvl1pPr>
            <a:lvl2pPr marL="742950" indent="-285750" eaLnBrk="0" hangingPunct="0">
              <a:defRPr i="1">
                <a:solidFill>
                  <a:schemeClr val="tx1"/>
                </a:solidFill>
                <a:latin typeface="Arial" charset="0"/>
                <a:ea typeface="ＭＳ Ｐゴシック" charset="0"/>
              </a:defRPr>
            </a:lvl2pPr>
            <a:lvl3pPr marL="1143000" indent="-228600" eaLnBrk="0" hangingPunct="0">
              <a:defRPr i="1">
                <a:solidFill>
                  <a:schemeClr val="tx1"/>
                </a:solidFill>
                <a:latin typeface="Arial" charset="0"/>
                <a:ea typeface="ＭＳ Ｐゴシック" charset="0"/>
              </a:defRPr>
            </a:lvl3pPr>
            <a:lvl4pPr marL="1600200" indent="-228600" eaLnBrk="0" hangingPunct="0">
              <a:defRPr i="1">
                <a:solidFill>
                  <a:schemeClr val="tx1"/>
                </a:solidFill>
                <a:latin typeface="Arial" charset="0"/>
                <a:ea typeface="ＭＳ Ｐゴシック" charset="0"/>
              </a:defRPr>
            </a:lvl4pPr>
            <a:lvl5pPr marL="2057400" indent="-228600" eaLnBrk="0" hangingPunct="0">
              <a:defRPr i="1">
                <a:solidFill>
                  <a:schemeClr val="tx1"/>
                </a:solidFill>
                <a:latin typeface="Arial" charset="0"/>
                <a:ea typeface="ＭＳ Ｐゴシック" charset="0"/>
              </a:defRPr>
            </a:lvl5pPr>
            <a:lvl6pPr marL="2514600" indent="-228600" eaLnBrk="0" fontAlgn="base" hangingPunct="0">
              <a:spcBef>
                <a:spcPct val="0"/>
              </a:spcBef>
              <a:spcAft>
                <a:spcPct val="0"/>
              </a:spcAft>
              <a:defRPr i="1">
                <a:solidFill>
                  <a:schemeClr val="tx1"/>
                </a:solidFill>
                <a:latin typeface="Arial" charset="0"/>
                <a:ea typeface="ＭＳ Ｐゴシック" charset="0"/>
              </a:defRPr>
            </a:lvl6pPr>
            <a:lvl7pPr marL="2971800" indent="-228600" eaLnBrk="0" fontAlgn="base" hangingPunct="0">
              <a:spcBef>
                <a:spcPct val="0"/>
              </a:spcBef>
              <a:spcAft>
                <a:spcPct val="0"/>
              </a:spcAft>
              <a:defRPr i="1">
                <a:solidFill>
                  <a:schemeClr val="tx1"/>
                </a:solidFill>
                <a:latin typeface="Arial" charset="0"/>
                <a:ea typeface="ＭＳ Ｐゴシック" charset="0"/>
              </a:defRPr>
            </a:lvl7pPr>
            <a:lvl8pPr marL="3429000" indent="-228600" eaLnBrk="0" fontAlgn="base" hangingPunct="0">
              <a:spcBef>
                <a:spcPct val="0"/>
              </a:spcBef>
              <a:spcAft>
                <a:spcPct val="0"/>
              </a:spcAft>
              <a:defRPr i="1">
                <a:solidFill>
                  <a:schemeClr val="tx1"/>
                </a:solidFill>
                <a:latin typeface="Arial" charset="0"/>
                <a:ea typeface="ＭＳ Ｐゴシック" charset="0"/>
              </a:defRPr>
            </a:lvl8pPr>
            <a:lvl9pPr marL="3886200" indent="-228600" eaLnBrk="0" fontAlgn="base" hangingPunct="0">
              <a:spcBef>
                <a:spcPct val="0"/>
              </a:spcBef>
              <a:spcAft>
                <a:spcPct val="0"/>
              </a:spcAft>
              <a:defRPr i="1">
                <a:solidFill>
                  <a:schemeClr val="tx1"/>
                </a:solidFill>
                <a:latin typeface="Arial" charset="0"/>
                <a:ea typeface="ＭＳ Ｐゴシック" charset="0"/>
              </a:defRPr>
            </a:lvl9pPr>
          </a:lstStyle>
          <a:p>
            <a:pPr marL="342900" indent="-342900" eaLnBrk="1" hangingPunct="1">
              <a:spcAft>
                <a:spcPts val="200"/>
              </a:spcAft>
              <a:buClr>
                <a:srgbClr val="B8E5FA"/>
              </a:buClr>
              <a:buFont typeface="Arial"/>
              <a:buChar char="•"/>
              <a:defRPr/>
            </a:pPr>
            <a:r>
              <a:rPr lang="en-GB" sz="2000" b="1" i="0" dirty="0">
                <a:solidFill>
                  <a:schemeClr val="bg1"/>
                </a:solidFill>
                <a:latin typeface="Arial"/>
                <a:cs typeface="Arial"/>
              </a:rPr>
              <a:t>Sample risk assessments</a:t>
            </a:r>
          </a:p>
          <a:p>
            <a:pPr marL="342900" indent="-342900" eaLnBrk="1" hangingPunct="1">
              <a:spcAft>
                <a:spcPts val="200"/>
              </a:spcAft>
              <a:buClr>
                <a:srgbClr val="B8E5FA"/>
              </a:buClr>
              <a:buFont typeface="Arial"/>
              <a:buChar char="•"/>
              <a:defRPr/>
            </a:pPr>
            <a:r>
              <a:rPr lang="en-GB" sz="2000" b="1" i="0" dirty="0">
                <a:solidFill>
                  <a:schemeClr val="bg1"/>
                </a:solidFill>
                <a:latin typeface="Arial"/>
                <a:cs typeface="Arial"/>
              </a:rPr>
              <a:t>Staff-to-pupil ratios</a:t>
            </a:r>
          </a:p>
          <a:p>
            <a:pPr marL="342900" indent="-342900" eaLnBrk="1" hangingPunct="1">
              <a:spcAft>
                <a:spcPts val="200"/>
              </a:spcAft>
              <a:buClr>
                <a:srgbClr val="B8E5FA"/>
              </a:buClr>
              <a:buFont typeface="Arial"/>
              <a:buChar char="•"/>
              <a:defRPr/>
            </a:pPr>
            <a:r>
              <a:rPr lang="en-GB" sz="2000" b="1" i="0" dirty="0">
                <a:solidFill>
                  <a:schemeClr val="bg1"/>
                </a:solidFill>
                <a:latin typeface="Arial"/>
                <a:cs typeface="Arial"/>
              </a:rPr>
              <a:t>Operating procedures</a:t>
            </a:r>
          </a:p>
          <a:p>
            <a:pPr marL="342900" indent="-342900" eaLnBrk="1" hangingPunct="1">
              <a:spcAft>
                <a:spcPts val="200"/>
              </a:spcAft>
              <a:buClr>
                <a:srgbClr val="B8E5FA"/>
              </a:buClr>
              <a:buFont typeface="Arial"/>
              <a:buChar char="•"/>
              <a:defRPr/>
            </a:pPr>
            <a:r>
              <a:rPr lang="en-GB" sz="2000" b="1" i="0" dirty="0">
                <a:solidFill>
                  <a:schemeClr val="bg1"/>
                </a:solidFill>
                <a:latin typeface="Arial"/>
                <a:cs typeface="Arial"/>
              </a:rPr>
              <a:t>Staff vetting &amp; training</a:t>
            </a:r>
          </a:p>
          <a:p>
            <a:pPr marL="342900" indent="-342900" eaLnBrk="1" hangingPunct="1">
              <a:spcAft>
                <a:spcPts val="200"/>
              </a:spcAft>
              <a:buClr>
                <a:srgbClr val="B8E5FA"/>
              </a:buClr>
              <a:buFont typeface="Arial"/>
              <a:buChar char="•"/>
              <a:defRPr/>
            </a:pPr>
            <a:endParaRPr lang="en-GB" sz="2000" b="1" i="0" dirty="0">
              <a:solidFill>
                <a:schemeClr val="bg1"/>
              </a:solidFill>
              <a:latin typeface="Arial"/>
              <a:cs typeface="Arial"/>
            </a:endParaRPr>
          </a:p>
          <a:p>
            <a:pPr marL="342900" indent="-342900" eaLnBrk="1" hangingPunct="1">
              <a:spcAft>
                <a:spcPts val="200"/>
              </a:spcAft>
              <a:buClr>
                <a:srgbClr val="B8E5FA"/>
              </a:buClr>
              <a:buFont typeface="Arial"/>
              <a:buChar char="•"/>
              <a:defRPr/>
            </a:pPr>
            <a:endParaRPr lang="en-GB" sz="2000" b="1" i="0" dirty="0">
              <a:solidFill>
                <a:schemeClr val="bg1"/>
              </a:solidFill>
              <a:latin typeface="Arial"/>
              <a:cs typeface="Arial"/>
            </a:endParaRPr>
          </a:p>
          <a:p>
            <a:pPr marL="342900" indent="-342900" eaLnBrk="1" hangingPunct="1">
              <a:spcAft>
                <a:spcPts val="200"/>
              </a:spcAft>
              <a:buClr>
                <a:srgbClr val="B8E5FA"/>
              </a:buClr>
              <a:buFont typeface="Arial"/>
              <a:buChar char="•"/>
              <a:defRPr/>
            </a:pPr>
            <a:r>
              <a:rPr lang="en-GB" sz="2000" b="1" i="0" dirty="0">
                <a:solidFill>
                  <a:schemeClr val="bg1"/>
                </a:solidFill>
                <a:latin typeface="Arial"/>
                <a:cs typeface="Arial"/>
              </a:rPr>
              <a:t>Site security</a:t>
            </a:r>
          </a:p>
          <a:p>
            <a:pPr marL="342900" indent="-342900" eaLnBrk="1" hangingPunct="1">
              <a:spcAft>
                <a:spcPts val="200"/>
              </a:spcAft>
              <a:buClr>
                <a:srgbClr val="B8E5FA"/>
              </a:buClr>
              <a:buFont typeface="Arial"/>
              <a:buChar char="•"/>
              <a:defRPr/>
            </a:pPr>
            <a:r>
              <a:rPr lang="en-GB" sz="2000" b="1" i="0" dirty="0">
                <a:solidFill>
                  <a:schemeClr val="bg1"/>
                </a:solidFill>
                <a:latin typeface="Arial"/>
                <a:cs typeface="Arial"/>
              </a:rPr>
              <a:t>First Aid procedures</a:t>
            </a:r>
          </a:p>
          <a:p>
            <a:pPr marL="342900" indent="-342900" eaLnBrk="1" hangingPunct="1">
              <a:spcAft>
                <a:spcPts val="200"/>
              </a:spcAft>
              <a:buClr>
                <a:srgbClr val="B8E5FA"/>
              </a:buClr>
              <a:buFont typeface="Arial"/>
              <a:buChar char="•"/>
              <a:defRPr/>
            </a:pPr>
            <a:r>
              <a:rPr lang="en-GB" sz="2000" b="1" i="0" dirty="0">
                <a:solidFill>
                  <a:schemeClr val="bg1"/>
                </a:solidFill>
                <a:latin typeface="Arial"/>
                <a:cs typeface="Arial"/>
              </a:rPr>
              <a:t>Emergency procedures</a:t>
            </a:r>
          </a:p>
          <a:p>
            <a:pPr eaLnBrk="1" hangingPunct="1">
              <a:spcAft>
                <a:spcPts val="200"/>
              </a:spcAft>
              <a:buClr>
                <a:srgbClr val="B8E5FA"/>
              </a:buClr>
              <a:defRPr/>
            </a:pPr>
            <a:r>
              <a:rPr lang="en-GB" sz="2000" b="1" i="0" dirty="0">
                <a:solidFill>
                  <a:srgbClr val="B8E5FA"/>
                </a:solidFill>
                <a:latin typeface="Arial"/>
                <a:cs typeface="Arial"/>
              </a:rPr>
              <a:t>     </a:t>
            </a:r>
            <a:r>
              <a:rPr lang="en-GB" sz="2000" b="1" i="0" dirty="0" err="1">
                <a:solidFill>
                  <a:srgbClr val="B8E5FA"/>
                </a:solidFill>
                <a:latin typeface="Arial"/>
                <a:cs typeface="Arial"/>
              </a:rPr>
              <a:t>www.pgl.co.uk</a:t>
            </a:r>
            <a:r>
              <a:rPr lang="en-GB" sz="2000" b="1" i="0" dirty="0">
                <a:solidFill>
                  <a:srgbClr val="B8E5FA"/>
                </a:solidFill>
                <a:latin typeface="Arial"/>
                <a:cs typeface="Arial"/>
              </a:rPr>
              <a:t>/cop</a:t>
            </a:r>
          </a:p>
          <a:p>
            <a:pPr marL="342900" indent="-342900" eaLnBrk="1" hangingPunct="1">
              <a:spcAft>
                <a:spcPts val="200"/>
              </a:spcAft>
              <a:buClr>
                <a:srgbClr val="B8E5FA"/>
              </a:buClr>
              <a:buFont typeface="Arial"/>
              <a:buChar char="•"/>
              <a:defRPr/>
            </a:pPr>
            <a:endParaRPr lang="en-GB" sz="2000" b="1" i="0" dirty="0">
              <a:solidFill>
                <a:schemeClr val="bg1"/>
              </a:solidFill>
              <a:latin typeface="Arial"/>
              <a:cs typeface="Arial"/>
            </a:endParaRPr>
          </a:p>
        </p:txBody>
      </p:sp>
      <p:pic>
        <p:nvPicPr>
          <p:cNvPr id="39944" name="Picture 6" descr="PGL LOGO OFFICIAL_with Drop Shadow.png">
            <a:extLst>
              <a:ext uri="{FF2B5EF4-FFF2-40B4-BE49-F238E27FC236}">
                <a16:creationId xmlns:a16="http://schemas.microsoft.com/office/drawing/2014/main" id="{130508EF-3F12-929E-EB3C-6749AA67CD7A}"/>
              </a:ext>
            </a:extLst>
          </p:cNvPr>
          <p:cNvPicPr>
            <a:picLocks noChangeAspect="1"/>
          </p:cNvPicPr>
          <p:nvPr/>
        </p:nvPicPr>
        <p:blipFill>
          <a:blip r:embed="rId4">
            <a:extLst>
              <a:ext uri="{28A0092B-C50C-407E-A947-70E740481C1C}">
                <a14:useLocalDpi xmlns:a14="http://schemas.microsoft.com/office/drawing/2010/main" val="0"/>
              </a:ext>
            </a:extLst>
          </a:blip>
          <a:srcRect t="7407"/>
          <a:stretch>
            <a:fillRect/>
          </a:stretch>
        </p:blipFill>
        <p:spPr bwMode="auto">
          <a:xfrm>
            <a:off x="328613" y="0"/>
            <a:ext cx="1328737" cy="1230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0DDA5126-1469-4516-8781-37CFD3C0EB74}"/>
              </a:ext>
            </a:extLst>
          </p:cNvPr>
          <p:cNvSpPr>
            <a:spLocks noChangeArrowheads="1"/>
          </p:cNvSpPr>
          <p:nvPr/>
        </p:nvSpPr>
        <p:spPr bwMode="auto">
          <a:xfrm>
            <a:off x="0" y="0"/>
            <a:ext cx="9144000" cy="3429000"/>
          </a:xfrm>
          <a:prstGeom prst="rect">
            <a:avLst/>
          </a:prstGeom>
          <a:blipFill dpi="0" rotWithShape="1">
            <a:blip r:embed="rId3"/>
            <a:srcRect/>
            <a:stretch>
              <a:fillRect/>
            </a:stretch>
          </a:blipFill>
          <a:ln w="9525">
            <a:solidFill>
              <a:srgbClr val="4A7EBB"/>
            </a:solidFill>
            <a:miter lim="800000"/>
            <a:headEnd/>
            <a:tailEnd/>
          </a:ln>
          <a:effectLst>
            <a:outerShdw blurRad="63500" dist="23000" dir="5400000" rotWithShape="0">
              <a:srgbClr val="000000">
                <a:alpha val="34998"/>
              </a:srgbClr>
            </a:outerShdw>
          </a:effectLst>
        </p:spPr>
        <p:txBody>
          <a:bodyPr anchor="ctr"/>
          <a:lstStyle>
            <a:lvl1pPr>
              <a:defRPr i="1">
                <a:solidFill>
                  <a:schemeClr val="tx1"/>
                </a:solidFill>
                <a:latin typeface="Arial" charset="0"/>
                <a:ea typeface="ＭＳ Ｐゴシック" charset="-128"/>
              </a:defRPr>
            </a:lvl1pPr>
            <a:lvl2pPr marL="742950" indent="-285750">
              <a:defRPr i="1">
                <a:solidFill>
                  <a:schemeClr val="tx1"/>
                </a:solidFill>
                <a:latin typeface="Arial" charset="0"/>
                <a:ea typeface="ＭＳ Ｐゴシック" charset="-128"/>
              </a:defRPr>
            </a:lvl2pPr>
            <a:lvl3pPr marL="1143000" indent="-228600">
              <a:defRPr i="1">
                <a:solidFill>
                  <a:schemeClr val="tx1"/>
                </a:solidFill>
                <a:latin typeface="Arial" charset="0"/>
                <a:ea typeface="ＭＳ Ｐゴシック" charset="-128"/>
              </a:defRPr>
            </a:lvl3pPr>
            <a:lvl4pPr marL="1600200" indent="-228600">
              <a:defRPr i="1">
                <a:solidFill>
                  <a:schemeClr val="tx1"/>
                </a:solidFill>
                <a:latin typeface="Arial" charset="0"/>
                <a:ea typeface="ＭＳ Ｐゴシック" charset="-128"/>
              </a:defRPr>
            </a:lvl4pPr>
            <a:lvl5pPr marL="2057400" indent="-228600">
              <a:defRPr i="1">
                <a:solidFill>
                  <a:schemeClr val="tx1"/>
                </a:solidFill>
                <a:latin typeface="Arial" charset="0"/>
                <a:ea typeface="ＭＳ Ｐゴシック" charset="-128"/>
              </a:defRPr>
            </a:lvl5pPr>
            <a:lvl6pPr marL="2514600" indent="-228600" eaLnBrk="0" fontAlgn="base" hangingPunct="0">
              <a:spcBef>
                <a:spcPct val="0"/>
              </a:spcBef>
              <a:spcAft>
                <a:spcPct val="0"/>
              </a:spcAft>
              <a:defRPr i="1">
                <a:solidFill>
                  <a:schemeClr val="tx1"/>
                </a:solidFill>
                <a:latin typeface="Arial" charset="0"/>
                <a:ea typeface="ＭＳ Ｐゴシック" charset="-128"/>
              </a:defRPr>
            </a:lvl6pPr>
            <a:lvl7pPr marL="2971800" indent="-228600" eaLnBrk="0" fontAlgn="base" hangingPunct="0">
              <a:spcBef>
                <a:spcPct val="0"/>
              </a:spcBef>
              <a:spcAft>
                <a:spcPct val="0"/>
              </a:spcAft>
              <a:defRPr i="1">
                <a:solidFill>
                  <a:schemeClr val="tx1"/>
                </a:solidFill>
                <a:latin typeface="Arial" charset="0"/>
                <a:ea typeface="ＭＳ Ｐゴシック" charset="-128"/>
              </a:defRPr>
            </a:lvl7pPr>
            <a:lvl8pPr marL="3429000" indent="-228600" eaLnBrk="0" fontAlgn="base" hangingPunct="0">
              <a:spcBef>
                <a:spcPct val="0"/>
              </a:spcBef>
              <a:spcAft>
                <a:spcPct val="0"/>
              </a:spcAft>
              <a:defRPr i="1">
                <a:solidFill>
                  <a:schemeClr val="tx1"/>
                </a:solidFill>
                <a:latin typeface="Arial" charset="0"/>
                <a:ea typeface="ＭＳ Ｐゴシック" charset="-128"/>
              </a:defRPr>
            </a:lvl8pPr>
            <a:lvl9pPr marL="3886200" indent="-228600" eaLnBrk="0" fontAlgn="base" hangingPunct="0">
              <a:spcBef>
                <a:spcPct val="0"/>
              </a:spcBef>
              <a:spcAft>
                <a:spcPct val="0"/>
              </a:spcAft>
              <a:defRPr i="1">
                <a:solidFill>
                  <a:schemeClr val="tx1"/>
                </a:solidFill>
                <a:latin typeface="Arial" charset="0"/>
                <a:ea typeface="ＭＳ Ｐゴシック" charset="-128"/>
              </a:defRPr>
            </a:lvl9pPr>
          </a:lstStyle>
          <a:p>
            <a:pPr algn="ctr" eaLnBrk="1" hangingPunct="1">
              <a:defRPr/>
            </a:pPr>
            <a:endParaRPr lang="en-US" altLang="x-none">
              <a:solidFill>
                <a:srgbClr val="FFFFFF"/>
              </a:solidFill>
              <a:latin typeface="Calibri" charset="0"/>
            </a:endParaRPr>
          </a:p>
        </p:txBody>
      </p:sp>
      <p:sp>
        <p:nvSpPr>
          <p:cNvPr id="35843" name="Rectangle 7">
            <a:extLst>
              <a:ext uri="{FF2B5EF4-FFF2-40B4-BE49-F238E27FC236}">
                <a16:creationId xmlns:a16="http://schemas.microsoft.com/office/drawing/2014/main" id="{52B976D0-7841-4FD3-9194-37680ADA28D4}"/>
              </a:ext>
            </a:extLst>
          </p:cNvPr>
          <p:cNvSpPr>
            <a:spLocks noChangeArrowheads="1"/>
          </p:cNvSpPr>
          <p:nvPr/>
        </p:nvSpPr>
        <p:spPr bwMode="auto">
          <a:xfrm>
            <a:off x="0" y="3429000"/>
            <a:ext cx="9144000" cy="3429000"/>
          </a:xfrm>
          <a:prstGeom prst="rect">
            <a:avLst/>
          </a:prstGeom>
          <a:solidFill>
            <a:srgbClr val="0081B1"/>
          </a:solidFill>
          <a:ln w="9525">
            <a:solidFill>
              <a:srgbClr val="4A7EBB"/>
            </a:solidFill>
            <a:miter lim="800000"/>
            <a:headEnd/>
            <a:tailEnd/>
          </a:ln>
          <a:effectLst>
            <a:outerShdw blurRad="63500" dist="23000" dir="5400000" rotWithShape="0">
              <a:srgbClr val="000000">
                <a:alpha val="34998"/>
              </a:srgbClr>
            </a:outerShdw>
          </a:effectLst>
        </p:spPr>
        <p:txBody>
          <a:bodyPr anchor="ctr"/>
          <a:lstStyle>
            <a:lvl1pPr>
              <a:spcBef>
                <a:spcPct val="20000"/>
              </a:spcBef>
              <a:buFont typeface="Arial" charset="0"/>
              <a:buChar char="•"/>
              <a:defRPr sz="3200">
                <a:solidFill>
                  <a:schemeClr val="tx1"/>
                </a:solidFill>
                <a:latin typeface="Calibri" charset="0"/>
                <a:ea typeface="ＭＳ Ｐゴシック" charset="-128"/>
              </a:defRPr>
            </a:lvl1pPr>
            <a:lvl2pPr marL="742950" indent="-285750">
              <a:spcBef>
                <a:spcPct val="20000"/>
              </a:spcBef>
              <a:buFont typeface="Arial" charset="0"/>
              <a:buChar char="–"/>
              <a:defRPr sz="2800">
                <a:solidFill>
                  <a:schemeClr val="tx1"/>
                </a:solidFill>
                <a:latin typeface="Calibri" charset="0"/>
                <a:ea typeface="ＭＳ Ｐゴシック" charset="-128"/>
              </a:defRPr>
            </a:lvl2pPr>
            <a:lvl3pPr marL="1143000" indent="-228600">
              <a:spcBef>
                <a:spcPct val="20000"/>
              </a:spcBef>
              <a:buFont typeface="Arial" charset="0"/>
              <a:buChar char="•"/>
              <a:defRPr sz="2400">
                <a:solidFill>
                  <a:schemeClr val="tx1"/>
                </a:solidFill>
                <a:latin typeface="Calibri" charset="0"/>
                <a:ea typeface="ＭＳ Ｐゴシック" charset="-128"/>
              </a:defRPr>
            </a:lvl3pPr>
            <a:lvl4pPr marL="1600200" indent="-228600">
              <a:spcBef>
                <a:spcPct val="20000"/>
              </a:spcBef>
              <a:buFont typeface="Arial" charset="0"/>
              <a:buChar char="–"/>
              <a:defRPr sz="2000">
                <a:solidFill>
                  <a:schemeClr val="tx1"/>
                </a:solidFill>
                <a:latin typeface="Calibri" charset="0"/>
                <a:ea typeface="ＭＳ Ｐゴシック" charset="-128"/>
              </a:defRPr>
            </a:lvl4pPr>
            <a:lvl5pPr marL="2057400" indent="-228600">
              <a:spcBef>
                <a:spcPct val="20000"/>
              </a:spcBef>
              <a:buFont typeface="Arial" charset="0"/>
              <a:buChar char="»"/>
              <a:defRPr sz="2000">
                <a:solidFill>
                  <a:schemeClr val="tx1"/>
                </a:solidFill>
                <a:latin typeface="Calibri" charset="0"/>
                <a:ea typeface="ＭＳ Ｐゴシック"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ＭＳ Ｐゴシック"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ＭＳ Ｐゴシック"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ＭＳ Ｐゴシック"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ＭＳ Ｐゴシック" charset="-128"/>
              </a:defRPr>
            </a:lvl9pPr>
          </a:lstStyle>
          <a:p>
            <a:pPr algn="ctr" eaLnBrk="1" hangingPunct="1">
              <a:spcBef>
                <a:spcPct val="0"/>
              </a:spcBef>
              <a:buFontTx/>
              <a:buNone/>
              <a:defRPr/>
            </a:pPr>
            <a:endParaRPr lang="en-US" altLang="en-US" sz="1800">
              <a:solidFill>
                <a:srgbClr val="FFFFFF"/>
              </a:solidFill>
            </a:endParaRPr>
          </a:p>
        </p:txBody>
      </p:sp>
      <p:sp>
        <p:nvSpPr>
          <p:cNvPr id="41988" name="TextBox 3">
            <a:extLst>
              <a:ext uri="{FF2B5EF4-FFF2-40B4-BE49-F238E27FC236}">
                <a16:creationId xmlns:a16="http://schemas.microsoft.com/office/drawing/2014/main" id="{2D883BB4-396F-0719-E496-4145DCEB8BC9}"/>
              </a:ext>
            </a:extLst>
          </p:cNvPr>
          <p:cNvSpPr txBox="1">
            <a:spLocks noChangeArrowheads="1"/>
          </p:cNvSpPr>
          <p:nvPr/>
        </p:nvSpPr>
        <p:spPr bwMode="auto">
          <a:xfrm>
            <a:off x="684213" y="4365625"/>
            <a:ext cx="9648825" cy="2703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pPr eaLnBrk="1" hangingPunct="1">
              <a:spcBef>
                <a:spcPct val="0"/>
              </a:spcBef>
              <a:spcAft>
                <a:spcPts val="200"/>
              </a:spcAft>
              <a:buClr>
                <a:srgbClr val="B8E5FA"/>
              </a:buClr>
              <a:buFontTx/>
              <a:buNone/>
            </a:pPr>
            <a:r>
              <a:rPr lang="en-GB" altLang="en-US" sz="2000" b="1" i="0">
                <a:solidFill>
                  <a:schemeClr val="bg1"/>
                </a:solidFill>
                <a:latin typeface="Arial" panose="020B0604020202020204" pitchFamily="34" charset="0"/>
              </a:rPr>
              <a:t>Approximate travel times:</a:t>
            </a:r>
          </a:p>
          <a:p>
            <a:pPr eaLnBrk="1" hangingPunct="1">
              <a:spcBef>
                <a:spcPct val="0"/>
              </a:spcBef>
              <a:spcAft>
                <a:spcPts val="200"/>
              </a:spcAft>
              <a:buClr>
                <a:srgbClr val="B8E5FA"/>
              </a:buClr>
              <a:buFontTx/>
              <a:buNone/>
            </a:pPr>
            <a:endParaRPr lang="en-GB" altLang="en-US" sz="2000" b="1" i="0">
              <a:solidFill>
                <a:schemeClr val="bg1"/>
              </a:solidFill>
              <a:latin typeface="Arial" panose="020B0604020202020204" pitchFamily="34" charset="0"/>
            </a:endParaRPr>
          </a:p>
          <a:p>
            <a:pPr eaLnBrk="1" hangingPunct="1">
              <a:spcBef>
                <a:spcPct val="0"/>
              </a:spcBef>
              <a:spcAft>
                <a:spcPts val="200"/>
              </a:spcAft>
              <a:buClr>
                <a:srgbClr val="B8E5FA"/>
              </a:buClr>
            </a:pPr>
            <a:r>
              <a:rPr lang="en-GB" altLang="en-US" sz="2000" b="1" i="0">
                <a:solidFill>
                  <a:schemeClr val="bg1"/>
                </a:solidFill>
                <a:latin typeface="Arial" panose="020B0604020202020204" pitchFamily="34" charset="0"/>
              </a:rPr>
              <a:t> Dover to Calais by ferry – 90 minutes</a:t>
            </a:r>
          </a:p>
          <a:p>
            <a:pPr eaLnBrk="1" hangingPunct="1">
              <a:spcBef>
                <a:spcPct val="0"/>
              </a:spcBef>
              <a:spcAft>
                <a:spcPts val="200"/>
              </a:spcAft>
              <a:buClr>
                <a:srgbClr val="B8E5FA"/>
              </a:buClr>
            </a:pPr>
            <a:r>
              <a:rPr lang="en-GB" altLang="en-US" sz="2000" b="1" i="0">
                <a:solidFill>
                  <a:schemeClr val="bg1"/>
                </a:solidFill>
                <a:latin typeface="Arial" panose="020B0604020202020204" pitchFamily="34" charset="0"/>
              </a:rPr>
              <a:t> Folkestone to Calais via Eurotunnel – 35 minutes</a:t>
            </a:r>
          </a:p>
          <a:p>
            <a:pPr eaLnBrk="1" hangingPunct="1">
              <a:spcBef>
                <a:spcPct val="0"/>
              </a:spcBef>
              <a:spcAft>
                <a:spcPts val="200"/>
              </a:spcAft>
              <a:buClr>
                <a:srgbClr val="B8E5FA"/>
              </a:buClr>
            </a:pPr>
            <a:r>
              <a:rPr lang="en-GB" altLang="en-US" sz="2000" b="1" i="0">
                <a:solidFill>
                  <a:schemeClr val="bg1"/>
                </a:solidFill>
                <a:latin typeface="Arial" panose="020B0604020202020204" pitchFamily="34" charset="0"/>
              </a:rPr>
              <a:t> Calais to Château de Grande Romaine – 4</a:t>
            </a:r>
            <a:r>
              <a:rPr lang="en-GB" altLang="en-US" sz="1600" b="1" i="0">
                <a:solidFill>
                  <a:schemeClr val="bg1"/>
                </a:solidFill>
                <a:latin typeface="Arial" panose="020B0604020202020204" pitchFamily="34" charset="0"/>
              </a:rPr>
              <a:t>1/2</a:t>
            </a:r>
            <a:r>
              <a:rPr lang="en-GB" altLang="en-US" sz="2000" b="1" i="0">
                <a:solidFill>
                  <a:schemeClr val="bg1"/>
                </a:solidFill>
                <a:latin typeface="Arial" panose="020B0604020202020204" pitchFamily="34" charset="0"/>
              </a:rPr>
              <a:t> hours by coach</a:t>
            </a:r>
          </a:p>
          <a:p>
            <a:pPr eaLnBrk="1" hangingPunct="1">
              <a:spcBef>
                <a:spcPct val="0"/>
              </a:spcBef>
              <a:spcAft>
                <a:spcPts val="200"/>
              </a:spcAft>
              <a:buClr>
                <a:srgbClr val="B8E5FA"/>
              </a:buClr>
              <a:buFontTx/>
              <a:buChar char="•"/>
            </a:pPr>
            <a:endParaRPr lang="en-GB" altLang="en-US" sz="2000" b="1" i="0">
              <a:solidFill>
                <a:schemeClr val="bg1"/>
              </a:solidFill>
              <a:latin typeface="Arial" panose="020B0604020202020204" pitchFamily="34" charset="0"/>
            </a:endParaRPr>
          </a:p>
          <a:p>
            <a:pPr eaLnBrk="1" hangingPunct="1">
              <a:spcBef>
                <a:spcPct val="0"/>
              </a:spcBef>
              <a:spcAft>
                <a:spcPts val="200"/>
              </a:spcAft>
              <a:buClr>
                <a:srgbClr val="B8E5FA"/>
              </a:buClr>
              <a:buFontTx/>
              <a:buChar char="•"/>
            </a:pPr>
            <a:endParaRPr lang="en-GB" altLang="en-US" sz="2000" b="1" i="0">
              <a:solidFill>
                <a:schemeClr val="bg1"/>
              </a:solidFill>
              <a:latin typeface="Arial" panose="020B0604020202020204" pitchFamily="34" charset="0"/>
            </a:endParaRPr>
          </a:p>
          <a:p>
            <a:pPr eaLnBrk="1" hangingPunct="1">
              <a:spcBef>
                <a:spcPct val="0"/>
              </a:spcBef>
              <a:buFontTx/>
              <a:buNone/>
            </a:pPr>
            <a:endParaRPr lang="en-GB" altLang="en-US" sz="1800">
              <a:latin typeface="Arial" panose="020B0604020202020204" pitchFamily="34" charset="0"/>
            </a:endParaRPr>
          </a:p>
        </p:txBody>
      </p:sp>
      <p:sp>
        <p:nvSpPr>
          <p:cNvPr id="41989" name="Title 2">
            <a:extLst>
              <a:ext uri="{FF2B5EF4-FFF2-40B4-BE49-F238E27FC236}">
                <a16:creationId xmlns:a16="http://schemas.microsoft.com/office/drawing/2014/main" id="{AAB37966-8414-E35C-4AD8-A785566861EA}"/>
              </a:ext>
            </a:extLst>
          </p:cNvPr>
          <p:cNvSpPr txBox="1">
            <a:spLocks/>
          </p:cNvSpPr>
          <p:nvPr/>
        </p:nvSpPr>
        <p:spPr bwMode="auto">
          <a:xfrm>
            <a:off x="611188" y="3284538"/>
            <a:ext cx="7772400" cy="1254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pPr eaLnBrk="1" hangingPunct="1">
              <a:spcBef>
                <a:spcPct val="0"/>
              </a:spcBef>
              <a:buFontTx/>
              <a:buNone/>
            </a:pPr>
            <a:r>
              <a:rPr lang="en-US" altLang="en-US" sz="3600" b="1" i="0">
                <a:solidFill>
                  <a:srgbClr val="B8E5FA"/>
                </a:solidFill>
                <a:latin typeface="Arial" panose="020B0604020202020204" pitchFamily="34" charset="0"/>
              </a:rPr>
              <a:t>Travel</a:t>
            </a:r>
          </a:p>
        </p:txBody>
      </p:sp>
      <p:pic>
        <p:nvPicPr>
          <p:cNvPr id="41990" name="Picture 6" descr="PGL LOGO OFFICIAL_with Drop Shadow.png">
            <a:extLst>
              <a:ext uri="{FF2B5EF4-FFF2-40B4-BE49-F238E27FC236}">
                <a16:creationId xmlns:a16="http://schemas.microsoft.com/office/drawing/2014/main" id="{5B5F0EBC-BDCB-149F-CCD7-6F5F545F7EE7}"/>
              </a:ext>
            </a:extLst>
          </p:cNvPr>
          <p:cNvPicPr>
            <a:picLocks noChangeAspect="1"/>
          </p:cNvPicPr>
          <p:nvPr/>
        </p:nvPicPr>
        <p:blipFill>
          <a:blip r:embed="rId4">
            <a:extLst>
              <a:ext uri="{28A0092B-C50C-407E-A947-70E740481C1C}">
                <a14:useLocalDpi xmlns:a14="http://schemas.microsoft.com/office/drawing/2010/main" val="0"/>
              </a:ext>
            </a:extLst>
          </a:blip>
          <a:srcRect t="7407"/>
          <a:stretch>
            <a:fillRect/>
          </a:stretch>
        </p:blipFill>
        <p:spPr bwMode="auto">
          <a:xfrm>
            <a:off x="328613" y="0"/>
            <a:ext cx="1328737" cy="1230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C7FE381-258D-4D53-BEC5-B6AB04E2FB77}"/>
              </a:ext>
            </a:extLst>
          </p:cNvPr>
          <p:cNvSpPr/>
          <p:nvPr/>
        </p:nvSpPr>
        <p:spPr>
          <a:xfrm>
            <a:off x="395288" y="260350"/>
            <a:ext cx="8497887" cy="6173788"/>
          </a:xfrm>
          <a:prstGeom prst="rect">
            <a:avLst/>
          </a:prstGeom>
        </p:spPr>
        <p:txBody>
          <a:bodyPr>
            <a:spAutoFit/>
          </a:bodyPr>
          <a:lstStyle/>
          <a:p>
            <a:pPr marL="171450" indent="-171450" eaLnBrk="1" hangingPunct="1">
              <a:lnSpc>
                <a:spcPct val="80000"/>
              </a:lnSpc>
              <a:buFontTx/>
              <a:buChar char="•"/>
              <a:defRPr/>
            </a:pPr>
            <a:r>
              <a:rPr lang="en-GB" altLang="en-US" sz="2800" dirty="0"/>
              <a:t>PGL includes extensive </a:t>
            </a:r>
            <a:r>
              <a:rPr lang="en-GB" altLang="en-US" sz="2800" b="1" dirty="0"/>
              <a:t>insurance cover</a:t>
            </a:r>
            <a:r>
              <a:rPr lang="en-GB" altLang="en-US" sz="2800" dirty="0"/>
              <a:t> organised through travel insurance specialists.</a:t>
            </a:r>
          </a:p>
          <a:p>
            <a:pPr eaLnBrk="1" hangingPunct="1">
              <a:lnSpc>
                <a:spcPct val="80000"/>
              </a:lnSpc>
              <a:defRPr/>
            </a:pPr>
            <a:r>
              <a:rPr lang="en-GB" altLang="en-US" sz="2800" dirty="0">
                <a:solidFill>
                  <a:srgbClr val="FF0000"/>
                </a:solidFill>
              </a:rPr>
              <a:t>**You may wish to purchase additional insurance</a:t>
            </a:r>
          </a:p>
          <a:p>
            <a:pPr marL="171450" indent="-171450" eaLnBrk="1" hangingPunct="1">
              <a:lnSpc>
                <a:spcPct val="80000"/>
              </a:lnSpc>
              <a:buFontTx/>
              <a:buChar char="•"/>
              <a:defRPr/>
            </a:pPr>
            <a:r>
              <a:rPr lang="en-GB" altLang="en-US" sz="2800" dirty="0"/>
              <a:t>Please limit luggage to one case/bag per person and one item of hand luggage for carrying food etc. on the journey.</a:t>
            </a:r>
          </a:p>
          <a:p>
            <a:pPr marL="171450" indent="-171450" eaLnBrk="1" hangingPunct="1">
              <a:lnSpc>
                <a:spcPct val="80000"/>
              </a:lnSpc>
              <a:buFontTx/>
              <a:buChar char="•"/>
              <a:defRPr/>
            </a:pPr>
            <a:endParaRPr lang="en-GB" altLang="en-US" sz="2800" dirty="0"/>
          </a:p>
          <a:p>
            <a:pPr marL="171450" indent="-171450" eaLnBrk="1" hangingPunct="1">
              <a:lnSpc>
                <a:spcPct val="80000"/>
              </a:lnSpc>
              <a:buFontTx/>
              <a:buChar char="•"/>
              <a:defRPr/>
            </a:pPr>
            <a:r>
              <a:rPr lang="en-GB" altLang="en-US" sz="2800" dirty="0"/>
              <a:t>The </a:t>
            </a:r>
            <a:r>
              <a:rPr lang="en-GB" altLang="en-US" sz="2800" b="1" dirty="0"/>
              <a:t>kit list</a:t>
            </a:r>
            <a:r>
              <a:rPr lang="en-GB" altLang="en-US" sz="2800" dirty="0"/>
              <a:t> has been provided by email, however we would like to stress that:</a:t>
            </a:r>
          </a:p>
          <a:p>
            <a:pPr marL="171450" indent="-171450" eaLnBrk="1" hangingPunct="1">
              <a:lnSpc>
                <a:spcPct val="80000"/>
              </a:lnSpc>
              <a:buFontTx/>
              <a:buChar char="•"/>
              <a:defRPr/>
            </a:pPr>
            <a:endParaRPr lang="en-GB" altLang="en-US" sz="2800" dirty="0"/>
          </a:p>
          <a:p>
            <a:pPr marL="647700" lvl="1" indent="-190500" eaLnBrk="1" hangingPunct="1">
              <a:lnSpc>
                <a:spcPct val="80000"/>
              </a:lnSpc>
              <a:buFontTx/>
              <a:buAutoNum type="arabicPeriod"/>
              <a:defRPr/>
            </a:pPr>
            <a:r>
              <a:rPr lang="en-GB" altLang="en-US" sz="2800" dirty="0"/>
              <a:t>Old, casual clothes are recommended</a:t>
            </a:r>
          </a:p>
          <a:p>
            <a:pPr marL="647700" lvl="1" indent="-190500" eaLnBrk="1" hangingPunct="1">
              <a:lnSpc>
                <a:spcPct val="80000"/>
              </a:lnSpc>
              <a:buFontTx/>
              <a:buAutoNum type="arabicPeriod"/>
              <a:defRPr/>
            </a:pPr>
            <a:r>
              <a:rPr lang="en-GB" altLang="en-US" sz="2800" dirty="0"/>
              <a:t>Pack more clothes if it is likely to be wet weather.</a:t>
            </a:r>
          </a:p>
          <a:p>
            <a:pPr marL="647700" lvl="1" indent="-190500" eaLnBrk="1" hangingPunct="1">
              <a:lnSpc>
                <a:spcPct val="80000"/>
              </a:lnSpc>
              <a:buFontTx/>
              <a:buAutoNum type="arabicPeriod"/>
              <a:defRPr/>
            </a:pPr>
            <a:r>
              <a:rPr lang="en-GB" altLang="en-US" sz="2800" dirty="0"/>
              <a:t>All clothing should be marked with the student</a:t>
            </a:r>
            <a:r>
              <a:rPr lang="ja-JP" altLang="en-GB" sz="2800" dirty="0"/>
              <a:t>’</a:t>
            </a:r>
            <a:r>
              <a:rPr lang="en-GB" altLang="ja-JP" sz="2800" dirty="0"/>
              <a:t>s name and school.</a:t>
            </a:r>
          </a:p>
          <a:p>
            <a:pPr marL="647700" lvl="1" indent="-190500" eaLnBrk="1" hangingPunct="1">
              <a:lnSpc>
                <a:spcPct val="80000"/>
              </a:lnSpc>
              <a:buFontTx/>
              <a:buAutoNum type="arabicPeriod"/>
              <a:defRPr/>
            </a:pPr>
            <a:r>
              <a:rPr lang="en-GB" altLang="en-US" sz="2800" dirty="0"/>
              <a:t>Brand new and expensive items should be left at home.</a:t>
            </a:r>
          </a:p>
          <a:p>
            <a:pPr marL="171450" indent="-171450" eaLnBrk="1" hangingPunct="1">
              <a:lnSpc>
                <a:spcPct val="80000"/>
              </a:lnSpc>
              <a:defRPr/>
            </a:pPr>
            <a:endParaRPr lang="en-GB" altLang="en-US" dirty="0"/>
          </a:p>
        </p:txBody>
      </p:sp>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pRg st="4" end="4"/>
                                            </p:txEl>
                                          </p:spTgt>
                                        </p:tgtEl>
                                        <p:attrNameLst>
                                          <p:attrName>style.visibility</p:attrName>
                                        </p:attrNameLst>
                                      </p:cBhvr>
                                      <p:to>
                                        <p:strVal val="visible"/>
                                      </p:to>
                                    </p:set>
                                    <p:anim calcmode="lin" valueType="num">
                                      <p:cBhvr additive="base">
                                        <p:cTn id="25"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nodeType="clickEffect">
                                  <p:stCondLst>
                                    <p:cond delay="0"/>
                                  </p:stCondLst>
                                  <p:childTnLst>
                                    <p:set>
                                      <p:cBhvr>
                                        <p:cTn id="30" dur="1" fill="hold">
                                          <p:stCondLst>
                                            <p:cond delay="0"/>
                                          </p:stCondLst>
                                        </p:cTn>
                                        <p:tgtEl>
                                          <p:spTgt spid="2">
                                            <p:txEl>
                                              <p:pRg st="6" end="6"/>
                                            </p:txEl>
                                          </p:spTgt>
                                        </p:tgtEl>
                                        <p:attrNameLst>
                                          <p:attrName>style.visibility</p:attrName>
                                        </p:attrNameLst>
                                      </p:cBhvr>
                                      <p:to>
                                        <p:strVal val="visible"/>
                                      </p:to>
                                    </p:set>
                                    <p:anim calcmode="lin" valueType="num">
                                      <p:cBhvr additive="base">
                                        <p:cTn id="31" dur="500" fill="hold"/>
                                        <p:tgtEl>
                                          <p:spTgt spid="2">
                                            <p:txEl>
                                              <p:pRg st="6" end="6"/>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
                                            <p:txEl>
                                              <p:pRg st="6" end="6"/>
                                            </p:txEl>
                                          </p:spTgt>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2">
                                            <p:txEl>
                                              <p:pRg st="7" end="7"/>
                                            </p:txEl>
                                          </p:spTgt>
                                        </p:tgtEl>
                                        <p:attrNameLst>
                                          <p:attrName>style.visibility</p:attrName>
                                        </p:attrNameLst>
                                      </p:cBhvr>
                                      <p:to>
                                        <p:strVal val="visible"/>
                                      </p:to>
                                    </p:set>
                                    <p:anim calcmode="lin" valueType="num">
                                      <p:cBhvr additive="base">
                                        <p:cTn id="35" dur="500" fill="hold"/>
                                        <p:tgtEl>
                                          <p:spTgt spid="2">
                                            <p:txEl>
                                              <p:pRg st="7" end="7"/>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2">
                                            <p:txEl>
                                              <p:pRg st="7" end="7"/>
                                            </p:txEl>
                                          </p:spTgt>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2">
                                            <p:txEl>
                                              <p:pRg st="8" end="8"/>
                                            </p:txEl>
                                          </p:spTgt>
                                        </p:tgtEl>
                                        <p:attrNameLst>
                                          <p:attrName>style.visibility</p:attrName>
                                        </p:attrNameLst>
                                      </p:cBhvr>
                                      <p:to>
                                        <p:strVal val="visible"/>
                                      </p:to>
                                    </p:set>
                                    <p:anim calcmode="lin" valueType="num">
                                      <p:cBhvr additive="base">
                                        <p:cTn id="39" dur="500" fill="hold"/>
                                        <p:tgtEl>
                                          <p:spTgt spid="2">
                                            <p:txEl>
                                              <p:pRg st="8" end="8"/>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2">
                                            <p:txEl>
                                              <p:pRg st="8" end="8"/>
                                            </p:txEl>
                                          </p:spTgt>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2">
                                            <p:txEl>
                                              <p:pRg st="9" end="9"/>
                                            </p:txEl>
                                          </p:spTgt>
                                        </p:tgtEl>
                                        <p:attrNameLst>
                                          <p:attrName>style.visibility</p:attrName>
                                        </p:attrNameLst>
                                      </p:cBhvr>
                                      <p:to>
                                        <p:strVal val="visible"/>
                                      </p:to>
                                    </p:set>
                                    <p:anim calcmode="lin" valueType="num">
                                      <p:cBhvr additive="base">
                                        <p:cTn id="43" dur="500" fill="hold"/>
                                        <p:tgtEl>
                                          <p:spTgt spid="2">
                                            <p:txEl>
                                              <p:pRg st="9" end="9"/>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2">
                                            <p:txEl>
                                              <p:pRg st="9" end="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C7FE381-258D-4D53-BEC5-B6AB04E2FB77}"/>
              </a:ext>
            </a:extLst>
          </p:cNvPr>
          <p:cNvSpPr/>
          <p:nvPr/>
        </p:nvSpPr>
        <p:spPr>
          <a:xfrm>
            <a:off x="539750" y="836613"/>
            <a:ext cx="8353425" cy="4449762"/>
          </a:xfrm>
          <a:prstGeom prst="rect">
            <a:avLst/>
          </a:prstGeom>
        </p:spPr>
        <p:txBody>
          <a:bodyPr>
            <a:spAutoFit/>
          </a:bodyPr>
          <a:lstStyle/>
          <a:p>
            <a:pPr marL="171450" indent="-171450" eaLnBrk="1" hangingPunct="1">
              <a:lnSpc>
                <a:spcPct val="80000"/>
              </a:lnSpc>
              <a:defRPr/>
            </a:pPr>
            <a:endParaRPr lang="en-GB" altLang="en-US" dirty="0"/>
          </a:p>
          <a:p>
            <a:pPr eaLnBrk="1" hangingPunct="1">
              <a:lnSpc>
                <a:spcPct val="80000"/>
              </a:lnSpc>
              <a:defRPr/>
            </a:pPr>
            <a:endParaRPr lang="en-GB" altLang="en-US" sz="2800" dirty="0"/>
          </a:p>
          <a:p>
            <a:pPr marL="171450" indent="-171450" eaLnBrk="1" hangingPunct="1">
              <a:lnSpc>
                <a:spcPct val="80000"/>
              </a:lnSpc>
              <a:buFontTx/>
              <a:buChar char="•"/>
              <a:defRPr/>
            </a:pPr>
            <a:r>
              <a:rPr lang="en-GB" altLang="en-US" sz="2800" b="1" dirty="0"/>
              <a:t>Deodorants</a:t>
            </a:r>
            <a:r>
              <a:rPr lang="en-GB" altLang="en-US" sz="2800" dirty="0"/>
              <a:t> - It is advised that children bring roll-on deodorants rather than aerosol deodorants as these can often set off fire alarms.</a:t>
            </a:r>
          </a:p>
          <a:p>
            <a:pPr eaLnBrk="1" hangingPunct="1">
              <a:lnSpc>
                <a:spcPct val="80000"/>
              </a:lnSpc>
              <a:defRPr/>
            </a:pPr>
            <a:endParaRPr lang="en-GB" altLang="en-US" sz="2800" dirty="0"/>
          </a:p>
          <a:p>
            <a:pPr marL="171450" indent="-171450" eaLnBrk="1" hangingPunct="1">
              <a:lnSpc>
                <a:spcPct val="80000"/>
              </a:lnSpc>
              <a:buFontTx/>
              <a:buChar char="•"/>
              <a:defRPr/>
            </a:pPr>
            <a:r>
              <a:rPr lang="en-GB" altLang="en-US" sz="2800" b="1" dirty="0"/>
              <a:t>Contacting your child - </a:t>
            </a:r>
            <a:r>
              <a:rPr lang="en-GB" altLang="en-US" sz="2800" dirty="0"/>
              <a:t>Parents are asked not to call the centre except in an emergency. The centre telephones are business lines and may be needed for emergencies. </a:t>
            </a:r>
            <a:r>
              <a:rPr lang="en-GB" altLang="en-US" sz="2800" dirty="0">
                <a:solidFill>
                  <a:srgbClr val="0099CC"/>
                </a:solidFill>
              </a:rPr>
              <a:t>(</a:t>
            </a:r>
            <a:r>
              <a:rPr lang="en-GB" altLang="en-US" sz="2800" b="1" dirty="0">
                <a:solidFill>
                  <a:srgbClr val="0099CC"/>
                </a:solidFill>
              </a:rPr>
              <a:t>Mr </a:t>
            </a:r>
            <a:r>
              <a:rPr lang="en-GB" altLang="en-US" sz="2800" b="1" dirty="0" err="1">
                <a:solidFill>
                  <a:srgbClr val="0099CC"/>
                </a:solidFill>
              </a:rPr>
              <a:t>Davids</a:t>
            </a:r>
            <a:r>
              <a:rPr lang="en-GB" altLang="en-US" sz="2800" b="1" dirty="0">
                <a:solidFill>
                  <a:srgbClr val="0099CC"/>
                </a:solidFill>
              </a:rPr>
              <a:t> will be updating our SNMS </a:t>
            </a:r>
            <a:r>
              <a:rPr lang="en-GB" altLang="en-US" sz="2800" b="1" dirty="0" err="1">
                <a:solidFill>
                  <a:srgbClr val="0099CC"/>
                </a:solidFill>
              </a:rPr>
              <a:t>facebook</a:t>
            </a:r>
            <a:r>
              <a:rPr lang="en-GB" altLang="en-US" sz="2800" b="1" dirty="0">
                <a:solidFill>
                  <a:srgbClr val="0099CC"/>
                </a:solidFill>
              </a:rPr>
              <a:t> page daily so you will be able to see how we are getting on and what we have been doing each day.)</a:t>
            </a:r>
            <a:endParaRPr lang="en-US" altLang="en-US" sz="2800" b="1" dirty="0">
              <a:solidFill>
                <a:srgbClr val="0099CC"/>
              </a:solidFill>
            </a:endParaRPr>
          </a:p>
        </p:txBody>
      </p:sp>
      <p:sp>
        <p:nvSpPr>
          <p:cNvPr id="3" name="Rectangle 2">
            <a:extLst>
              <a:ext uri="{FF2B5EF4-FFF2-40B4-BE49-F238E27FC236}">
                <a16:creationId xmlns:a16="http://schemas.microsoft.com/office/drawing/2014/main" id="{CF72FBF3-95FC-4768-9354-8B3561F00B04}"/>
              </a:ext>
            </a:extLst>
          </p:cNvPr>
          <p:cNvSpPr txBox="1">
            <a:spLocks noChangeArrowheads="1"/>
          </p:cNvSpPr>
          <p:nvPr/>
        </p:nvSpPr>
        <p:spPr>
          <a:xfrm>
            <a:off x="900113" y="333375"/>
            <a:ext cx="7010400" cy="1366838"/>
          </a:xfrm>
          <a:prstGeom prst="rect">
            <a:avLst/>
          </a:prstGeom>
        </p:spPr>
        <p:txBody>
          <a:bodyPr/>
          <a:lst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defRPr>
            </a:lvl9pPr>
          </a:lstStyle>
          <a:p>
            <a:pPr eaLnBrk="1" hangingPunct="1">
              <a:defRPr/>
            </a:pPr>
            <a:r>
              <a:rPr lang="en-GB" altLang="en-US" i="0" dirty="0">
                <a:effectLst>
                  <a:outerShdw blurRad="38100" dist="38100" dir="2700000" algn="tl">
                    <a:srgbClr val="000000"/>
                  </a:outerShdw>
                </a:effectLst>
              </a:rPr>
              <a:t>Fire and contact</a:t>
            </a:r>
          </a:p>
        </p:txBody>
      </p:sp>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anim calcmode="lin" valueType="num">
                                      <p:cBhvr additive="base">
                                        <p:cTn id="7"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4" end="4"/>
                                            </p:txEl>
                                          </p:spTgt>
                                        </p:tgtEl>
                                        <p:attrNameLst>
                                          <p:attrName>style.visibility</p:attrName>
                                        </p:attrNameLst>
                                      </p:cBhvr>
                                      <p:to>
                                        <p:strVal val="visible"/>
                                      </p:to>
                                    </p:set>
                                    <p:anim calcmode="lin" valueType="num">
                                      <p:cBhvr additive="base">
                                        <p:cTn id="13"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ext Box 3">
            <a:extLst>
              <a:ext uri="{FF2B5EF4-FFF2-40B4-BE49-F238E27FC236}">
                <a16:creationId xmlns:a16="http://schemas.microsoft.com/office/drawing/2014/main" id="{F22083A6-5074-E02E-3295-F4B9795C9E59}"/>
              </a:ext>
            </a:extLst>
          </p:cNvPr>
          <p:cNvSpPr txBox="1">
            <a:spLocks noChangeArrowheads="1"/>
          </p:cNvSpPr>
          <p:nvPr/>
        </p:nvSpPr>
        <p:spPr bwMode="auto">
          <a:xfrm>
            <a:off x="539750" y="1557338"/>
            <a:ext cx="46799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pPr eaLnBrk="1" hangingPunct="1">
              <a:spcBef>
                <a:spcPct val="50000"/>
              </a:spcBef>
              <a:buFontTx/>
              <a:buNone/>
            </a:pPr>
            <a:endParaRPr lang="en-US" altLang="en-US" sz="1800" i="0">
              <a:latin typeface="Arial" panose="020B0604020202020204" pitchFamily="34" charset="0"/>
            </a:endParaRPr>
          </a:p>
        </p:txBody>
      </p:sp>
      <p:sp>
        <p:nvSpPr>
          <p:cNvPr id="10" name="Rectangle 9">
            <a:extLst>
              <a:ext uri="{FF2B5EF4-FFF2-40B4-BE49-F238E27FC236}">
                <a16:creationId xmlns:a16="http://schemas.microsoft.com/office/drawing/2014/main" id="{F97D6729-DA52-444B-85F9-0163EAAC4A7E}"/>
              </a:ext>
            </a:extLst>
          </p:cNvPr>
          <p:cNvSpPr>
            <a:spLocks noChangeArrowheads="1"/>
          </p:cNvSpPr>
          <p:nvPr/>
        </p:nvSpPr>
        <p:spPr bwMode="auto">
          <a:xfrm>
            <a:off x="0" y="0"/>
            <a:ext cx="9144000" cy="3429000"/>
          </a:xfrm>
          <a:prstGeom prst="rect">
            <a:avLst/>
          </a:prstGeom>
          <a:blipFill dpi="0" rotWithShape="1">
            <a:blip r:embed="rId3"/>
            <a:srcRect/>
            <a:stretch>
              <a:fillRect/>
            </a:stretch>
          </a:blipFill>
          <a:ln w="9525">
            <a:solidFill>
              <a:srgbClr val="4A7EBB"/>
            </a:solidFill>
            <a:miter lim="800000"/>
            <a:headEnd/>
            <a:tailEnd/>
          </a:ln>
          <a:effectLst>
            <a:outerShdw blurRad="63500" dist="23000" dir="5400000" rotWithShape="0">
              <a:srgbClr val="000000">
                <a:alpha val="34998"/>
              </a:srgbClr>
            </a:outerShdw>
          </a:effectLst>
        </p:spPr>
        <p:txBody>
          <a:bodyPr anchor="ctr"/>
          <a:lstStyle>
            <a:lvl1pPr>
              <a:defRPr i="1">
                <a:solidFill>
                  <a:schemeClr val="tx1"/>
                </a:solidFill>
                <a:latin typeface="Arial" charset="0"/>
                <a:ea typeface="ＭＳ Ｐゴシック" charset="-128"/>
              </a:defRPr>
            </a:lvl1pPr>
            <a:lvl2pPr marL="742950" indent="-285750">
              <a:defRPr i="1">
                <a:solidFill>
                  <a:schemeClr val="tx1"/>
                </a:solidFill>
                <a:latin typeface="Arial" charset="0"/>
                <a:ea typeface="ＭＳ Ｐゴシック" charset="-128"/>
              </a:defRPr>
            </a:lvl2pPr>
            <a:lvl3pPr marL="1143000" indent="-228600">
              <a:defRPr i="1">
                <a:solidFill>
                  <a:schemeClr val="tx1"/>
                </a:solidFill>
                <a:latin typeface="Arial" charset="0"/>
                <a:ea typeface="ＭＳ Ｐゴシック" charset="-128"/>
              </a:defRPr>
            </a:lvl3pPr>
            <a:lvl4pPr marL="1600200" indent="-228600">
              <a:defRPr i="1">
                <a:solidFill>
                  <a:schemeClr val="tx1"/>
                </a:solidFill>
                <a:latin typeface="Arial" charset="0"/>
                <a:ea typeface="ＭＳ Ｐゴシック" charset="-128"/>
              </a:defRPr>
            </a:lvl4pPr>
            <a:lvl5pPr marL="2057400" indent="-228600">
              <a:defRPr i="1">
                <a:solidFill>
                  <a:schemeClr val="tx1"/>
                </a:solidFill>
                <a:latin typeface="Arial" charset="0"/>
                <a:ea typeface="ＭＳ Ｐゴシック" charset="-128"/>
              </a:defRPr>
            </a:lvl5pPr>
            <a:lvl6pPr marL="2514600" indent="-228600" eaLnBrk="0" fontAlgn="base" hangingPunct="0">
              <a:spcBef>
                <a:spcPct val="0"/>
              </a:spcBef>
              <a:spcAft>
                <a:spcPct val="0"/>
              </a:spcAft>
              <a:defRPr i="1">
                <a:solidFill>
                  <a:schemeClr val="tx1"/>
                </a:solidFill>
                <a:latin typeface="Arial" charset="0"/>
                <a:ea typeface="ＭＳ Ｐゴシック" charset="-128"/>
              </a:defRPr>
            </a:lvl6pPr>
            <a:lvl7pPr marL="2971800" indent="-228600" eaLnBrk="0" fontAlgn="base" hangingPunct="0">
              <a:spcBef>
                <a:spcPct val="0"/>
              </a:spcBef>
              <a:spcAft>
                <a:spcPct val="0"/>
              </a:spcAft>
              <a:defRPr i="1">
                <a:solidFill>
                  <a:schemeClr val="tx1"/>
                </a:solidFill>
                <a:latin typeface="Arial" charset="0"/>
                <a:ea typeface="ＭＳ Ｐゴシック" charset="-128"/>
              </a:defRPr>
            </a:lvl7pPr>
            <a:lvl8pPr marL="3429000" indent="-228600" eaLnBrk="0" fontAlgn="base" hangingPunct="0">
              <a:spcBef>
                <a:spcPct val="0"/>
              </a:spcBef>
              <a:spcAft>
                <a:spcPct val="0"/>
              </a:spcAft>
              <a:defRPr i="1">
                <a:solidFill>
                  <a:schemeClr val="tx1"/>
                </a:solidFill>
                <a:latin typeface="Arial" charset="0"/>
                <a:ea typeface="ＭＳ Ｐゴシック" charset="-128"/>
              </a:defRPr>
            </a:lvl8pPr>
            <a:lvl9pPr marL="3886200" indent="-228600" eaLnBrk="0" fontAlgn="base" hangingPunct="0">
              <a:spcBef>
                <a:spcPct val="0"/>
              </a:spcBef>
              <a:spcAft>
                <a:spcPct val="0"/>
              </a:spcAft>
              <a:defRPr i="1">
                <a:solidFill>
                  <a:schemeClr val="tx1"/>
                </a:solidFill>
                <a:latin typeface="Arial" charset="0"/>
                <a:ea typeface="ＭＳ Ｐゴシック" charset="-128"/>
              </a:defRPr>
            </a:lvl9pPr>
          </a:lstStyle>
          <a:p>
            <a:pPr algn="ctr" eaLnBrk="1" hangingPunct="1">
              <a:defRPr/>
            </a:pPr>
            <a:endParaRPr lang="en-US" altLang="x-none">
              <a:solidFill>
                <a:srgbClr val="FFFFFF"/>
              </a:solidFill>
              <a:latin typeface="Calibri" charset="0"/>
            </a:endParaRPr>
          </a:p>
        </p:txBody>
      </p:sp>
      <p:sp>
        <p:nvSpPr>
          <p:cNvPr id="39940" name="Rectangle 11">
            <a:extLst>
              <a:ext uri="{FF2B5EF4-FFF2-40B4-BE49-F238E27FC236}">
                <a16:creationId xmlns:a16="http://schemas.microsoft.com/office/drawing/2014/main" id="{63E97EA2-1AB1-489B-A4C7-4DFD9061F29C}"/>
              </a:ext>
            </a:extLst>
          </p:cNvPr>
          <p:cNvSpPr>
            <a:spLocks noChangeArrowheads="1"/>
          </p:cNvSpPr>
          <p:nvPr/>
        </p:nvSpPr>
        <p:spPr bwMode="auto">
          <a:xfrm>
            <a:off x="0" y="3429000"/>
            <a:ext cx="9144000" cy="3429000"/>
          </a:xfrm>
          <a:prstGeom prst="rect">
            <a:avLst/>
          </a:prstGeom>
          <a:solidFill>
            <a:srgbClr val="0081B1"/>
          </a:solidFill>
          <a:ln w="9525">
            <a:solidFill>
              <a:srgbClr val="4A7EBB"/>
            </a:solidFill>
            <a:miter lim="800000"/>
            <a:headEnd/>
            <a:tailEnd/>
          </a:ln>
          <a:effectLst>
            <a:outerShdw blurRad="63500" dist="23000" dir="5400000" rotWithShape="0">
              <a:srgbClr val="000000">
                <a:alpha val="34998"/>
              </a:srgbClr>
            </a:outerShdw>
          </a:effectLst>
        </p:spPr>
        <p:txBody>
          <a:bodyPr anchor="ctr"/>
          <a:lstStyle>
            <a:lvl1pPr>
              <a:spcBef>
                <a:spcPct val="20000"/>
              </a:spcBef>
              <a:buFont typeface="Arial" charset="0"/>
              <a:buChar char="•"/>
              <a:defRPr sz="3200">
                <a:solidFill>
                  <a:schemeClr val="tx1"/>
                </a:solidFill>
                <a:latin typeface="Calibri" charset="0"/>
                <a:ea typeface="ＭＳ Ｐゴシック" charset="-128"/>
              </a:defRPr>
            </a:lvl1pPr>
            <a:lvl2pPr marL="742950" indent="-285750">
              <a:spcBef>
                <a:spcPct val="20000"/>
              </a:spcBef>
              <a:buFont typeface="Arial" charset="0"/>
              <a:buChar char="–"/>
              <a:defRPr sz="2800">
                <a:solidFill>
                  <a:schemeClr val="tx1"/>
                </a:solidFill>
                <a:latin typeface="Calibri" charset="0"/>
                <a:ea typeface="ＭＳ Ｐゴシック" charset="-128"/>
              </a:defRPr>
            </a:lvl2pPr>
            <a:lvl3pPr marL="1143000" indent="-228600">
              <a:spcBef>
                <a:spcPct val="20000"/>
              </a:spcBef>
              <a:buFont typeface="Arial" charset="0"/>
              <a:buChar char="•"/>
              <a:defRPr sz="2400">
                <a:solidFill>
                  <a:schemeClr val="tx1"/>
                </a:solidFill>
                <a:latin typeface="Calibri" charset="0"/>
                <a:ea typeface="ＭＳ Ｐゴシック" charset="-128"/>
              </a:defRPr>
            </a:lvl3pPr>
            <a:lvl4pPr marL="1600200" indent="-228600">
              <a:spcBef>
                <a:spcPct val="20000"/>
              </a:spcBef>
              <a:buFont typeface="Arial" charset="0"/>
              <a:buChar char="–"/>
              <a:defRPr sz="2000">
                <a:solidFill>
                  <a:schemeClr val="tx1"/>
                </a:solidFill>
                <a:latin typeface="Calibri" charset="0"/>
                <a:ea typeface="ＭＳ Ｐゴシック" charset="-128"/>
              </a:defRPr>
            </a:lvl4pPr>
            <a:lvl5pPr marL="2057400" indent="-228600">
              <a:spcBef>
                <a:spcPct val="20000"/>
              </a:spcBef>
              <a:buFont typeface="Arial" charset="0"/>
              <a:buChar char="»"/>
              <a:defRPr sz="2000">
                <a:solidFill>
                  <a:schemeClr val="tx1"/>
                </a:solidFill>
                <a:latin typeface="Calibri" charset="0"/>
                <a:ea typeface="ＭＳ Ｐゴシック"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ＭＳ Ｐゴシック"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ＭＳ Ｐゴシック"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ＭＳ Ｐゴシック"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ＭＳ Ｐゴシック" charset="-128"/>
              </a:defRPr>
            </a:lvl9pPr>
          </a:lstStyle>
          <a:p>
            <a:pPr algn="ctr" eaLnBrk="1" hangingPunct="1">
              <a:spcBef>
                <a:spcPct val="0"/>
              </a:spcBef>
              <a:buFontTx/>
              <a:buNone/>
              <a:defRPr/>
            </a:pPr>
            <a:endParaRPr lang="en-US" altLang="en-US" sz="1800">
              <a:solidFill>
                <a:srgbClr val="FFFFFF"/>
              </a:solidFill>
            </a:endParaRPr>
          </a:p>
        </p:txBody>
      </p:sp>
      <p:sp>
        <p:nvSpPr>
          <p:cNvPr id="46085" name="Title 2">
            <a:extLst>
              <a:ext uri="{FF2B5EF4-FFF2-40B4-BE49-F238E27FC236}">
                <a16:creationId xmlns:a16="http://schemas.microsoft.com/office/drawing/2014/main" id="{01B88709-187A-6BB0-8C92-3E27D0130E99}"/>
              </a:ext>
            </a:extLst>
          </p:cNvPr>
          <p:cNvSpPr txBox="1">
            <a:spLocks/>
          </p:cNvSpPr>
          <p:nvPr/>
        </p:nvSpPr>
        <p:spPr bwMode="auto">
          <a:xfrm>
            <a:off x="1835150" y="4221163"/>
            <a:ext cx="5545138" cy="136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pPr algn="ctr" eaLnBrk="1" hangingPunct="1">
              <a:spcBef>
                <a:spcPct val="0"/>
              </a:spcBef>
              <a:buFontTx/>
              <a:buNone/>
            </a:pPr>
            <a:r>
              <a:rPr lang="en-US" altLang="en-US" sz="3600" b="1" i="0">
                <a:solidFill>
                  <a:schemeClr val="bg1"/>
                </a:solidFill>
                <a:latin typeface="Arial" panose="020B0604020202020204" pitchFamily="34" charset="0"/>
              </a:rPr>
              <a:t>Thank you for listening</a:t>
            </a:r>
          </a:p>
          <a:p>
            <a:pPr algn="ctr" eaLnBrk="1" hangingPunct="1">
              <a:spcBef>
                <a:spcPct val="0"/>
              </a:spcBef>
              <a:buFontTx/>
              <a:buNone/>
            </a:pPr>
            <a:r>
              <a:rPr lang="en-US" altLang="en-US" sz="3600" b="1" i="0">
                <a:solidFill>
                  <a:srgbClr val="B8E5FA"/>
                </a:solidFill>
                <a:latin typeface="Arial" panose="020B0604020202020204" pitchFamily="34" charset="0"/>
              </a:rPr>
              <a:t>Any questions?</a:t>
            </a:r>
          </a:p>
        </p:txBody>
      </p:sp>
      <p:pic>
        <p:nvPicPr>
          <p:cNvPr id="46086" name="Picture 6" descr="PGL LOGO OFFICIAL_with Drop Shadow.png">
            <a:extLst>
              <a:ext uri="{FF2B5EF4-FFF2-40B4-BE49-F238E27FC236}">
                <a16:creationId xmlns:a16="http://schemas.microsoft.com/office/drawing/2014/main" id="{25408167-7D9C-C164-887E-62A0885B2232}"/>
              </a:ext>
            </a:extLst>
          </p:cNvPr>
          <p:cNvPicPr>
            <a:picLocks noChangeAspect="1"/>
          </p:cNvPicPr>
          <p:nvPr/>
        </p:nvPicPr>
        <p:blipFill>
          <a:blip r:embed="rId4">
            <a:extLst>
              <a:ext uri="{28A0092B-C50C-407E-A947-70E740481C1C}">
                <a14:useLocalDpi xmlns:a14="http://schemas.microsoft.com/office/drawing/2010/main" val="0"/>
              </a:ext>
            </a:extLst>
          </a:blip>
          <a:srcRect t="7407"/>
          <a:stretch>
            <a:fillRect/>
          </a:stretch>
        </p:blipFill>
        <p:spPr bwMode="auto">
          <a:xfrm>
            <a:off x="328613" y="0"/>
            <a:ext cx="1328737" cy="1230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theme/theme1.xml><?xml version="1.0" encoding="utf-8"?>
<a:theme xmlns:a="http://schemas.openxmlformats.org/drawingml/2006/main" name="PGL PPT Template (1)">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1_Default Design">
  <a:themeElements>
    <a:clrScheme name="1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GB" sz="1800" b="0" i="1"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GB" sz="1800" b="0" i="1" u="none" strike="noStrike" cap="none" normalizeH="0" baseline="0" smtClean="0">
            <a:ln>
              <a:noFill/>
            </a:ln>
            <a:solidFill>
              <a:schemeClr val="tx1"/>
            </a:solidFill>
            <a:effectLst/>
            <a:latin typeface="Arial" charset="0"/>
          </a:defRPr>
        </a:defPPr>
      </a:lstStyle>
    </a:lnDef>
  </a:objectDefaults>
  <a:extraClrSchemeLst>
    <a:extraClrScheme>
      <a:clrScheme name="1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4.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564E221001F206409CA5306B37CC098C" ma:contentTypeVersion="14" ma:contentTypeDescription="Create a new document." ma:contentTypeScope="" ma:versionID="d589ddd3982175a65e1facc09bc0adf9">
  <xsd:schema xmlns:xsd="http://www.w3.org/2001/XMLSchema" xmlns:xs="http://www.w3.org/2001/XMLSchema" xmlns:p="http://schemas.microsoft.com/office/2006/metadata/properties" xmlns:ns3="91b2413a-d2ca-4128-b4ee-6d4e5b776040" xmlns:ns4="97b12482-0775-4f5e-9ce6-a67a0d378c55" targetNamespace="http://schemas.microsoft.com/office/2006/metadata/properties" ma:root="true" ma:fieldsID="b337a72c57827672f7bad209c0488b77" ns3:_="" ns4:_="">
    <xsd:import namespace="91b2413a-d2ca-4128-b4ee-6d4e5b776040"/>
    <xsd:import namespace="97b12482-0775-4f5e-9ce6-a67a0d378c55"/>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AutoKeyPoints" minOccurs="0"/>
                <xsd:element ref="ns3:MediaServiceKeyPoints" minOccurs="0"/>
                <xsd:element ref="ns3:MediaServiceAutoTags" minOccurs="0"/>
                <xsd:element ref="ns3:MediaServiceGenerationTime" minOccurs="0"/>
                <xsd:element ref="ns3:MediaServiceEventHashCode" minOccurs="0"/>
                <xsd:element ref="ns3:MediaServiceOCR" minOccurs="0"/>
                <xsd:element ref="ns3:MediaServiceDateTaken" minOccurs="0"/>
                <xsd:element ref="ns3:MediaServiceLocation" minOccurs="0"/>
                <xsd:element ref="ns3: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1b2413a-d2ca-4128-b4ee-6d4e5b77604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AutoTags" ma:index="15" nillable="true" ma:displayName="Tags" ma:internalName="MediaServiceAutoTags"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DateTaken" ma:index="19" nillable="true" ma:displayName="MediaServiceDateTaken" ma:hidden="true" ma:internalName="MediaServiceDateTaken" ma:readOnly="true">
      <xsd:simpleType>
        <xsd:restriction base="dms:Text"/>
      </xsd:simpleType>
    </xsd:element>
    <xsd:element name="MediaServiceLocation" ma:index="20" nillable="true" ma:displayName="Location" ma:internalName="MediaServiceLocation" ma:readOnly="true">
      <xsd:simpleType>
        <xsd:restriction base="dms:Text"/>
      </xsd:simpleType>
    </xsd:element>
    <xsd:element name="MediaLengthInSeconds" ma:index="21"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97b12482-0775-4f5e-9ce6-a67a0d378c55"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F92ED72-C3F9-4E57-9FFB-94119D9DAD35}">
  <ds:schemaRefs>
    <ds:schemaRef ds:uri="http://schemas.microsoft.com/sharepoint/v3/contenttype/forms"/>
  </ds:schemaRefs>
</ds:datastoreItem>
</file>

<file path=customXml/itemProps2.xml><?xml version="1.0" encoding="utf-8"?>
<ds:datastoreItem xmlns:ds="http://schemas.openxmlformats.org/officeDocument/2006/customXml" ds:itemID="{7ECCC41E-8C5E-446E-9EC8-3A33176D1D2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1b2413a-d2ca-4128-b4ee-6d4e5b776040"/>
    <ds:schemaRef ds:uri="97b12482-0775-4f5e-9ce6-a67a0d378c5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300</TotalTime>
  <Words>2707</Words>
  <Application>Microsoft Office PowerPoint</Application>
  <PresentationFormat>On-screen Show (4:3)</PresentationFormat>
  <Paragraphs>275</Paragraphs>
  <Slides>25</Slides>
  <Notes>10</Notes>
  <HiddenSlides>0</HiddenSlides>
  <MMClips>0</MMClips>
  <ScaleCrop>false</ScaleCrop>
  <HeadingPairs>
    <vt:vector size="6" baseType="variant">
      <vt:variant>
        <vt:lpstr>Fonts Used</vt:lpstr>
      </vt:variant>
      <vt:variant>
        <vt:i4>7</vt:i4>
      </vt:variant>
      <vt:variant>
        <vt:lpstr>Theme</vt:lpstr>
      </vt:variant>
      <vt:variant>
        <vt:i4>4</vt:i4>
      </vt:variant>
      <vt:variant>
        <vt:lpstr>Slide Titles</vt:lpstr>
      </vt:variant>
      <vt:variant>
        <vt:i4>25</vt:i4>
      </vt:variant>
    </vt:vector>
  </HeadingPairs>
  <TitlesOfParts>
    <vt:vector size="36" baseType="lpstr">
      <vt:lpstr>ＭＳ Ｐゴシック</vt:lpstr>
      <vt:lpstr>Arial</vt:lpstr>
      <vt:lpstr>Calibri</vt:lpstr>
      <vt:lpstr>Comic Sans MS</vt:lpstr>
      <vt:lpstr>Courier</vt:lpstr>
      <vt:lpstr>Wingdings</vt:lpstr>
      <vt:lpstr>XCCW Joined 1a</vt:lpstr>
      <vt:lpstr>PGL PPT Template (1)</vt:lpstr>
      <vt:lpstr>1_Default Design</vt:lpstr>
      <vt:lpstr>Office Theme</vt:lpstr>
      <vt:lpstr>Default Design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Agenda</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Fiona Eaton</dc:creator>
  <cp:lastModifiedBy>Martin Davids</cp:lastModifiedBy>
  <cp:revision>77</cp:revision>
  <dcterms:created xsi:type="dcterms:W3CDTF">2016-02-17T15:22:46Z</dcterms:created>
  <dcterms:modified xsi:type="dcterms:W3CDTF">2024-02-28T15:16:05Z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0x010100564E221001F206409CA5306B37CC098C</vt:lpwstr>
  </property>
</Properties>
</file>